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831" r:id="rId2"/>
    <p:sldMasterId id="2147483867" r:id="rId3"/>
  </p:sldMasterIdLst>
  <p:notesMasterIdLst>
    <p:notesMasterId r:id="rId12"/>
  </p:notesMasterIdLst>
  <p:sldIdLst>
    <p:sldId id="258" r:id="rId4"/>
    <p:sldId id="259" r:id="rId5"/>
    <p:sldId id="260" r:id="rId6"/>
    <p:sldId id="257" r:id="rId7"/>
    <p:sldId id="262" r:id="rId8"/>
    <p:sldId id="256"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56" autoAdjust="0"/>
  </p:normalViewPr>
  <p:slideViewPr>
    <p:cSldViewPr snapToGrid="0">
      <p:cViewPr varScale="1">
        <p:scale>
          <a:sx n="106" d="100"/>
          <a:sy n="106" d="100"/>
        </p:scale>
        <p:origin x="67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DA6-444C-B93A-F1BF4D66B573}"/>
            </c:ext>
          </c:extLst>
        </c:ser>
        <c:ser>
          <c:idx val="1"/>
          <c:order val="1"/>
          <c:tx>
            <c:strRef>
              <c:f>Sheet1!$C$1</c:f>
              <c:strCache>
                <c:ptCount val="1"/>
                <c:pt idx="0">
                  <c:v>Series 2</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DA6-444C-B93A-F1BF4D66B573}"/>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DA6-444C-B93A-F1BF4D66B573}"/>
            </c:ext>
          </c:extLst>
        </c:ser>
        <c:dLbls>
          <c:showLegendKey val="0"/>
          <c:showVal val="0"/>
          <c:showCatName val="0"/>
          <c:showSerName val="0"/>
          <c:showPercent val="0"/>
          <c:showBubbleSize val="0"/>
        </c:dLbls>
        <c:gapWidth val="219"/>
        <c:overlap val="-27"/>
        <c:axId val="148400000"/>
        <c:axId val="148401536"/>
      </c:barChart>
      <c:catAx>
        <c:axId val="148400000"/>
        <c:scaling>
          <c:orientation val="minMax"/>
        </c:scaling>
        <c:delete val="1"/>
        <c:axPos val="b"/>
        <c:numFmt formatCode="General" sourceLinked="1"/>
        <c:majorTickMark val="none"/>
        <c:minorTickMark val="none"/>
        <c:tickLblPos val="nextTo"/>
        <c:crossAx val="148401536"/>
        <c:crosses val="autoZero"/>
        <c:auto val="1"/>
        <c:lblAlgn val="ctr"/>
        <c:lblOffset val="100"/>
        <c:noMultiLvlLbl val="0"/>
      </c:catAx>
      <c:valAx>
        <c:axId val="1484015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8400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3EF9E-29D1-4E4C-9496-4FB2D2B1E704}" type="datetimeFigureOut">
              <a:rPr lang="en-GB" smtClean="0"/>
              <a:t>19/06/2021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5AEFE-4DC0-402C-9011-EDC1E8298A44}" type="slidenum">
              <a:rPr lang="en-GB" smtClean="0"/>
              <a:t>‹Nr.›</a:t>
            </a:fld>
            <a:endParaRPr lang="en-GB"/>
          </a:p>
        </p:txBody>
      </p:sp>
    </p:spTree>
    <p:extLst>
      <p:ext uri="{BB962C8B-B14F-4D97-AF65-F5344CB8AC3E}">
        <p14:creationId xmlns:p14="http://schemas.microsoft.com/office/powerpoint/2010/main" val="116849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35AEFE-4DC0-402C-9011-EDC1E8298A44}" type="slidenum">
              <a:rPr lang="en-GB" smtClean="0"/>
              <a:t>1</a:t>
            </a:fld>
            <a:endParaRPr lang="en-GB"/>
          </a:p>
        </p:txBody>
      </p:sp>
    </p:spTree>
    <p:extLst>
      <p:ext uri="{BB962C8B-B14F-4D97-AF65-F5344CB8AC3E}">
        <p14:creationId xmlns:p14="http://schemas.microsoft.com/office/powerpoint/2010/main" val="157622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35AEFE-4DC0-402C-9011-EDC1E8298A44}" type="slidenum">
              <a:rPr lang="en-GB" smtClean="0"/>
              <a:t>2</a:t>
            </a:fld>
            <a:endParaRPr lang="en-GB"/>
          </a:p>
        </p:txBody>
      </p:sp>
    </p:spTree>
    <p:extLst>
      <p:ext uri="{BB962C8B-B14F-4D97-AF65-F5344CB8AC3E}">
        <p14:creationId xmlns:p14="http://schemas.microsoft.com/office/powerpoint/2010/main" val="337020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35AEFE-4DC0-402C-9011-EDC1E8298A44}" type="slidenum">
              <a:rPr lang="en-GB" smtClean="0"/>
              <a:t>4</a:t>
            </a:fld>
            <a:endParaRPr lang="en-GB"/>
          </a:p>
        </p:txBody>
      </p:sp>
    </p:spTree>
    <p:extLst>
      <p:ext uri="{BB962C8B-B14F-4D97-AF65-F5344CB8AC3E}">
        <p14:creationId xmlns:p14="http://schemas.microsoft.com/office/powerpoint/2010/main" val="107461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D467-8815-4B19-B8EF-21E6F5697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8F87A7-7A45-460E-ABAA-BD07C27BE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9386AB-54BE-4D7D-A180-ACC5FF0BBA20}"/>
              </a:ext>
            </a:extLst>
          </p:cNvPr>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a:extLst>
              <a:ext uri="{FF2B5EF4-FFF2-40B4-BE49-F238E27FC236}">
                <a16:creationId xmlns:a16="http://schemas.microsoft.com/office/drawing/2014/main" id="{7BC8891C-66C6-4FAA-B5FE-A9B1E2ADB6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857859-4FF5-404E-A817-5AD981604786}"/>
              </a:ext>
            </a:extLst>
          </p:cNvPr>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388990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E973-F108-4A52-BF71-7E60076BCC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9490CC-303B-4C59-94AF-E99DBCF4BD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CEDB7C-69F3-47F3-939B-32C5A750DD1A}"/>
              </a:ext>
            </a:extLst>
          </p:cNvPr>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a:extLst>
              <a:ext uri="{FF2B5EF4-FFF2-40B4-BE49-F238E27FC236}">
                <a16:creationId xmlns:a16="http://schemas.microsoft.com/office/drawing/2014/main" id="{E1299C6A-76BD-4EBE-BECB-E5A3F64500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8B218C-54EF-43A1-8B50-1588ECB29682}"/>
              </a:ext>
            </a:extLst>
          </p:cNvPr>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367841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91D4F-628A-458D-B666-4A968838BF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931636-CD88-4735-AB7A-EF94358A8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BB98FC-CC0F-4971-AE7D-3AC8F1C9A8CF}"/>
              </a:ext>
            </a:extLst>
          </p:cNvPr>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a:extLst>
              <a:ext uri="{FF2B5EF4-FFF2-40B4-BE49-F238E27FC236}">
                <a16:creationId xmlns:a16="http://schemas.microsoft.com/office/drawing/2014/main" id="{F3421848-F4C2-4DC4-85A1-6A7193975E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F175D4-67AF-4C4A-A2BD-8487B4B463DA}"/>
              </a:ext>
            </a:extLst>
          </p:cNvPr>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159997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1944292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CBEAC69A-C844-4BE1-89A7-F42944C10C79}" type="slidenum">
              <a:rPr lang="en-GB" smtClean="0"/>
              <a:t>‹Nr.›</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127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2512505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914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4BFEB6-4E6D-4736-9B9A-CB2EA03DA95A}" type="datetimeFigureOut">
              <a:rPr lang="en-GB" smtClean="0"/>
              <a:t>19/06/2021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EAC69A-C844-4BE1-89A7-F42944C10C79}" type="slidenum">
              <a:rPr lang="en-GB" smtClean="0"/>
              <a:t>‹Nr.›</a:t>
            </a:fld>
            <a:endParaRPr lang="en-GB"/>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141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4BFEB6-4E6D-4736-9B9A-CB2EA03DA95A}" type="datetimeFigureOut">
              <a:rPr lang="en-GB" smtClean="0"/>
              <a:t>19/06/2021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EAC69A-C844-4BE1-89A7-F42944C10C79}" type="slidenum">
              <a:rPr lang="en-GB" smtClean="0"/>
              <a:t>‹Nr.›</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865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4BFEB6-4E6D-4736-9B9A-CB2EA03DA95A}" type="datetimeFigureOut">
              <a:rPr lang="en-GB" smtClean="0"/>
              <a:t>19/06/2021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EAC69A-C844-4BE1-89A7-F42944C10C79}" type="slidenum">
              <a:rPr lang="en-GB" smtClean="0"/>
              <a:t>‹Nr.›</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55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BFEB6-4E6D-4736-9B9A-CB2EA03DA95A}" type="datetimeFigureOut">
              <a:rPr lang="en-GB" smtClean="0"/>
              <a:t>19/06/2021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60625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69E9-FD24-42BE-B998-0C28636BF8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939D5-3E0D-420D-8E66-F04A5EF43A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5CC4C-937B-4C9F-B500-76145FD8318D}"/>
              </a:ext>
            </a:extLst>
          </p:cNvPr>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a:extLst>
              <a:ext uri="{FF2B5EF4-FFF2-40B4-BE49-F238E27FC236}">
                <a16:creationId xmlns:a16="http://schemas.microsoft.com/office/drawing/2014/main" id="{96A30027-DF5B-42B3-B181-7078B59A6D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53446-158B-4599-8CBD-00BA4A256DC4}"/>
              </a:ext>
            </a:extLst>
          </p:cNvPr>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2067617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BFEB6-4E6D-4736-9B9A-CB2EA03DA95A}" type="datetimeFigureOut">
              <a:rPr lang="en-GB" smtClean="0"/>
              <a:t>19/06/2021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EAC69A-C844-4BE1-89A7-F42944C10C79}" type="slidenum">
              <a:rPr lang="en-GB" smtClean="0"/>
              <a:t>‹Nr.›</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24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BFEB6-4E6D-4736-9B9A-CB2EA03DA95A}" type="datetimeFigureOut">
              <a:rPr lang="en-GB" smtClean="0"/>
              <a:t>19/06/2021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2078687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BFEB6-4E6D-4736-9B9A-CB2EA03DA95A}" type="datetimeFigureOut">
              <a:rPr lang="en-GB" smtClean="0"/>
              <a:t>19/06/2021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1947263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797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025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2111549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3594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07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861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752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19B8-AAA6-4BF4-87E5-7152555DF0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DA107C-A0D2-4592-A42B-58975C0DF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71D885-052A-4B0F-A3BF-49F54BC34016}"/>
              </a:ext>
            </a:extLst>
          </p:cNvPr>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a:extLst>
              <a:ext uri="{FF2B5EF4-FFF2-40B4-BE49-F238E27FC236}">
                <a16:creationId xmlns:a16="http://schemas.microsoft.com/office/drawing/2014/main" id="{26B738E7-587B-4A2D-8D0B-F560CA88E1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DAC9F3-8E23-49B3-AF1E-756E68A37A52}"/>
              </a:ext>
            </a:extLst>
          </p:cNvPr>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3956136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813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4273888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707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4BFEB6-4E6D-4736-9B9A-CB2EA03DA95A}" type="datetimeFigureOut">
              <a:rPr lang="en-GB" smtClean="0"/>
              <a:t>19/06/2021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2798827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4BFEB6-4E6D-4736-9B9A-CB2EA03DA95A}" type="datetimeFigureOut">
              <a:rPr lang="en-GB" smtClean="0"/>
              <a:t>19/06/2021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2480424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4BFEB6-4E6D-4736-9B9A-CB2EA03DA95A}" type="datetimeFigureOut">
              <a:rPr lang="en-GB" smtClean="0"/>
              <a:t>19/06/2021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3899618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24BFEB6-4E6D-4736-9B9A-CB2EA03DA95A}" type="datetimeFigureOut">
              <a:rPr lang="en-GB" smtClean="0"/>
              <a:t>19/06/2021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4121249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24BFEB6-4E6D-4736-9B9A-CB2EA03DA95A}" type="datetimeFigureOut">
              <a:rPr lang="en-GB" smtClean="0"/>
              <a:t>19/06/2021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BEAC69A-C844-4BE1-89A7-F42944C10C79}" type="slidenum">
              <a:rPr lang="en-GB" smtClean="0"/>
              <a:t>‹Nr.›</a:t>
            </a:fld>
            <a:endParaRPr lang="en-GB"/>
          </a:p>
        </p:txBody>
      </p:sp>
    </p:spTree>
    <p:extLst>
      <p:ext uri="{BB962C8B-B14F-4D97-AF65-F5344CB8AC3E}">
        <p14:creationId xmlns:p14="http://schemas.microsoft.com/office/powerpoint/2010/main" val="893144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BFEB6-4E6D-4736-9B9A-CB2EA03DA95A}" type="datetimeFigureOut">
              <a:rPr lang="en-GB" smtClean="0"/>
              <a:t>19/06/2021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3916399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104078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BD36-9C58-41FF-BC9F-3D34EBA1C7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0538D9-C301-47A2-A731-9BF1600100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68FE59-B84D-45CF-8842-18B1B83C07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BC281C-1DF4-4029-8AFC-3CC611254DAB}"/>
              </a:ext>
            </a:extLst>
          </p:cNvPr>
          <p:cNvSpPr>
            <a:spLocks noGrp="1"/>
          </p:cNvSpPr>
          <p:nvPr>
            <p:ph type="dt" sz="half" idx="10"/>
          </p:nvPr>
        </p:nvSpPr>
        <p:spPr/>
        <p:txBody>
          <a:bodyPr/>
          <a:lstStyle/>
          <a:p>
            <a:fld id="{024BFEB6-4E6D-4736-9B9A-CB2EA03DA95A}" type="datetimeFigureOut">
              <a:rPr lang="en-GB" smtClean="0"/>
              <a:t>19/06/2021</a:t>
            </a:fld>
            <a:endParaRPr lang="en-GB"/>
          </a:p>
        </p:txBody>
      </p:sp>
      <p:sp>
        <p:nvSpPr>
          <p:cNvPr id="6" name="Footer Placeholder 5">
            <a:extLst>
              <a:ext uri="{FF2B5EF4-FFF2-40B4-BE49-F238E27FC236}">
                <a16:creationId xmlns:a16="http://schemas.microsoft.com/office/drawing/2014/main" id="{AA20AC4F-CF45-43D0-A624-F55AD7DC18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A85077-8553-4587-80D9-483931347A1A}"/>
              </a:ext>
            </a:extLst>
          </p:cNvPr>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3041573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BFEB6-4E6D-4736-9B9A-CB2EA03DA95A}" type="datetimeFigureOut">
              <a:rPr lang="en-GB" smtClean="0"/>
              <a:t>19/06/2021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427774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6882-C0E9-440E-99C9-1925DCF53C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637E26-BEE7-4EC7-AA65-625A27AD56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550093-3BBC-465A-BBEE-57C3F2BC2E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11E8E7-BD44-4C24-AE8F-F12C94B82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23F37F-4C2F-48FC-90AD-7F50DB5815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3863ED-EBF9-4EA5-9EC9-D00810272AB0}"/>
              </a:ext>
            </a:extLst>
          </p:cNvPr>
          <p:cNvSpPr>
            <a:spLocks noGrp="1"/>
          </p:cNvSpPr>
          <p:nvPr>
            <p:ph type="dt" sz="half" idx="10"/>
          </p:nvPr>
        </p:nvSpPr>
        <p:spPr/>
        <p:txBody>
          <a:bodyPr/>
          <a:lstStyle/>
          <a:p>
            <a:fld id="{024BFEB6-4E6D-4736-9B9A-CB2EA03DA95A}" type="datetimeFigureOut">
              <a:rPr lang="en-GB" smtClean="0"/>
              <a:t>19/06/2021</a:t>
            </a:fld>
            <a:endParaRPr lang="en-GB"/>
          </a:p>
        </p:txBody>
      </p:sp>
      <p:sp>
        <p:nvSpPr>
          <p:cNvPr id="8" name="Footer Placeholder 7">
            <a:extLst>
              <a:ext uri="{FF2B5EF4-FFF2-40B4-BE49-F238E27FC236}">
                <a16:creationId xmlns:a16="http://schemas.microsoft.com/office/drawing/2014/main" id="{45AD0508-FEA1-4943-9A9A-B358520141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282446-C86A-4869-B285-4EE99D1E9F1F}"/>
              </a:ext>
            </a:extLst>
          </p:cNvPr>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162665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FC03-7F13-4D32-8E15-80DD7BEDDD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6EB5FF-5DDD-44CB-8058-666570EC1F01}"/>
              </a:ext>
            </a:extLst>
          </p:cNvPr>
          <p:cNvSpPr>
            <a:spLocks noGrp="1"/>
          </p:cNvSpPr>
          <p:nvPr>
            <p:ph type="dt" sz="half" idx="10"/>
          </p:nvPr>
        </p:nvSpPr>
        <p:spPr/>
        <p:txBody>
          <a:bodyPr/>
          <a:lstStyle/>
          <a:p>
            <a:fld id="{024BFEB6-4E6D-4736-9B9A-CB2EA03DA95A}" type="datetimeFigureOut">
              <a:rPr lang="en-GB" smtClean="0"/>
              <a:t>19/06/2021</a:t>
            </a:fld>
            <a:endParaRPr lang="en-GB"/>
          </a:p>
        </p:txBody>
      </p:sp>
      <p:sp>
        <p:nvSpPr>
          <p:cNvPr id="4" name="Footer Placeholder 3">
            <a:extLst>
              <a:ext uri="{FF2B5EF4-FFF2-40B4-BE49-F238E27FC236}">
                <a16:creationId xmlns:a16="http://schemas.microsoft.com/office/drawing/2014/main" id="{F507F6E5-7412-4E9B-A0CC-E7DE9A1D93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EDB2B1-429F-4E24-887E-24460A65CE28}"/>
              </a:ext>
            </a:extLst>
          </p:cNvPr>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421115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60E371-DC81-4614-966E-26B5838CD97B}"/>
              </a:ext>
            </a:extLst>
          </p:cNvPr>
          <p:cNvSpPr>
            <a:spLocks noGrp="1"/>
          </p:cNvSpPr>
          <p:nvPr>
            <p:ph type="dt" sz="half" idx="10"/>
          </p:nvPr>
        </p:nvSpPr>
        <p:spPr/>
        <p:txBody>
          <a:bodyPr/>
          <a:lstStyle/>
          <a:p>
            <a:fld id="{024BFEB6-4E6D-4736-9B9A-CB2EA03DA95A}" type="datetimeFigureOut">
              <a:rPr lang="en-GB" smtClean="0"/>
              <a:t>19/06/2021</a:t>
            </a:fld>
            <a:endParaRPr lang="en-GB"/>
          </a:p>
        </p:txBody>
      </p:sp>
      <p:sp>
        <p:nvSpPr>
          <p:cNvPr id="3" name="Footer Placeholder 2">
            <a:extLst>
              <a:ext uri="{FF2B5EF4-FFF2-40B4-BE49-F238E27FC236}">
                <a16:creationId xmlns:a16="http://schemas.microsoft.com/office/drawing/2014/main" id="{0039120A-761F-498B-A2DC-6B8CEBB9CF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C26F31-1886-4DC4-9EE9-DDBA2C4C7E85}"/>
              </a:ext>
            </a:extLst>
          </p:cNvPr>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132595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69B9-A9AB-48E9-B320-7238E57A4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286599-6014-49D1-9293-B128181E97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2FBD0B-C4A8-4633-83E6-05F42B332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951B2B-E888-4571-817C-7F799E730626}"/>
              </a:ext>
            </a:extLst>
          </p:cNvPr>
          <p:cNvSpPr>
            <a:spLocks noGrp="1"/>
          </p:cNvSpPr>
          <p:nvPr>
            <p:ph type="dt" sz="half" idx="10"/>
          </p:nvPr>
        </p:nvSpPr>
        <p:spPr/>
        <p:txBody>
          <a:bodyPr/>
          <a:lstStyle/>
          <a:p>
            <a:fld id="{024BFEB6-4E6D-4736-9B9A-CB2EA03DA95A}" type="datetimeFigureOut">
              <a:rPr lang="en-GB" smtClean="0"/>
              <a:t>19/06/2021</a:t>
            </a:fld>
            <a:endParaRPr lang="en-GB"/>
          </a:p>
        </p:txBody>
      </p:sp>
      <p:sp>
        <p:nvSpPr>
          <p:cNvPr id="6" name="Footer Placeholder 5">
            <a:extLst>
              <a:ext uri="{FF2B5EF4-FFF2-40B4-BE49-F238E27FC236}">
                <a16:creationId xmlns:a16="http://schemas.microsoft.com/office/drawing/2014/main" id="{956BC058-54DE-4DC0-AE06-6AA12DCC8F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5275F2-3088-4820-AFB3-9E585B0BC9AB}"/>
              </a:ext>
            </a:extLst>
          </p:cNvPr>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405964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2FE7-97CA-4118-8E75-718A6B363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375A43-7852-46F8-99D7-C1DF2A50E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947D58D-6B16-4676-951C-03F6D223C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94D9C2-D438-4D31-8F87-B906EA42162D}"/>
              </a:ext>
            </a:extLst>
          </p:cNvPr>
          <p:cNvSpPr>
            <a:spLocks noGrp="1"/>
          </p:cNvSpPr>
          <p:nvPr>
            <p:ph type="dt" sz="half" idx="10"/>
          </p:nvPr>
        </p:nvSpPr>
        <p:spPr/>
        <p:txBody>
          <a:bodyPr/>
          <a:lstStyle/>
          <a:p>
            <a:fld id="{024BFEB6-4E6D-4736-9B9A-CB2EA03DA95A}" type="datetimeFigureOut">
              <a:rPr lang="en-GB" smtClean="0"/>
              <a:t>19/06/2021</a:t>
            </a:fld>
            <a:endParaRPr lang="en-GB"/>
          </a:p>
        </p:txBody>
      </p:sp>
      <p:sp>
        <p:nvSpPr>
          <p:cNvPr id="6" name="Footer Placeholder 5">
            <a:extLst>
              <a:ext uri="{FF2B5EF4-FFF2-40B4-BE49-F238E27FC236}">
                <a16:creationId xmlns:a16="http://schemas.microsoft.com/office/drawing/2014/main" id="{E5625FF3-9E35-487D-B9FD-26DBE74C3F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DA5EB2-CB3F-4E4B-BE0F-031D61228B12}"/>
              </a:ext>
            </a:extLst>
          </p:cNvPr>
          <p:cNvSpPr>
            <a:spLocks noGrp="1"/>
          </p:cNvSpPr>
          <p:nvPr>
            <p:ph type="sldNum" sz="quarter" idx="12"/>
          </p:nvPr>
        </p:nvSpPr>
        <p:spPr/>
        <p:txBody>
          <a:bodyPr/>
          <a:lstStyle/>
          <a:p>
            <a:fld id="{CBEAC69A-C844-4BE1-89A7-F42944C10C79}" type="slidenum">
              <a:rPr lang="en-GB" smtClean="0"/>
              <a:t>‹Nr.›</a:t>
            </a:fld>
            <a:endParaRPr lang="en-GB"/>
          </a:p>
        </p:txBody>
      </p:sp>
    </p:spTree>
    <p:extLst>
      <p:ext uri="{BB962C8B-B14F-4D97-AF65-F5344CB8AC3E}">
        <p14:creationId xmlns:p14="http://schemas.microsoft.com/office/powerpoint/2010/main" val="126295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403EF3-FD7A-41AB-BD8A-9A5C4C38D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522871-77A4-483E-84FE-E0EB5D8CC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6840BF-A477-4A69-B8ED-2B756034D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BFEB6-4E6D-4736-9B9A-CB2EA03DA95A}" type="datetimeFigureOut">
              <a:rPr lang="en-GB" smtClean="0"/>
              <a:t>19/06/2021</a:t>
            </a:fld>
            <a:endParaRPr lang="en-GB"/>
          </a:p>
        </p:txBody>
      </p:sp>
      <p:sp>
        <p:nvSpPr>
          <p:cNvPr id="5" name="Footer Placeholder 4">
            <a:extLst>
              <a:ext uri="{FF2B5EF4-FFF2-40B4-BE49-F238E27FC236}">
                <a16:creationId xmlns:a16="http://schemas.microsoft.com/office/drawing/2014/main" id="{D95A3277-417E-4790-AE70-CF8DCAEE7A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4E7D60-1A1A-48F0-9C6F-957FC9F50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AC69A-C844-4BE1-89A7-F42944C10C79}" type="slidenum">
              <a:rPr lang="en-GB" smtClean="0"/>
              <a:t>‹Nr.›</a:t>
            </a:fld>
            <a:endParaRPr lang="en-GB"/>
          </a:p>
        </p:txBody>
      </p:sp>
    </p:spTree>
    <p:extLst>
      <p:ext uri="{BB962C8B-B14F-4D97-AF65-F5344CB8AC3E}">
        <p14:creationId xmlns:p14="http://schemas.microsoft.com/office/powerpoint/2010/main" val="275373163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4BFEB6-4E6D-4736-9B9A-CB2EA03DA95A}" type="datetimeFigureOut">
              <a:rPr lang="en-GB" smtClean="0"/>
              <a:t>19/06/2021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EAC69A-C844-4BE1-89A7-F42944C10C79}" type="slidenum">
              <a:rPr lang="en-GB" smtClean="0"/>
              <a:t>‹Nr.›</a:t>
            </a:fld>
            <a:endParaRPr lang="en-GB"/>
          </a:p>
        </p:txBody>
      </p:sp>
    </p:spTree>
    <p:extLst>
      <p:ext uri="{BB962C8B-B14F-4D97-AF65-F5344CB8AC3E}">
        <p14:creationId xmlns:p14="http://schemas.microsoft.com/office/powerpoint/2010/main" val="2744673593"/>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24BFEB6-4E6D-4736-9B9A-CB2EA03DA95A}" type="datetimeFigureOut">
              <a:rPr lang="en-GB" smtClean="0"/>
              <a:t>19/06/2021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BEAC69A-C844-4BE1-89A7-F42944C10C79}" type="slidenum">
              <a:rPr lang="en-GB" smtClean="0"/>
              <a:t>‹Nr.›</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4845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10.svg"/><Relationship Id="rId5" Type="http://schemas.openxmlformats.org/officeDocument/2006/relationships/image" Target="../media/image20.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F5C1829-A4A4-4D5D-AE49-7D957D73843C}"/>
              </a:ext>
            </a:extLst>
          </p:cNvPr>
          <p:cNvSpPr>
            <a:spLocks noGrp="1"/>
          </p:cNvSpPr>
          <p:nvPr>
            <p:ph type="subTitle" idx="1"/>
          </p:nvPr>
        </p:nvSpPr>
        <p:spPr>
          <a:xfrm>
            <a:off x="1642187" y="830426"/>
            <a:ext cx="8907625" cy="2957804"/>
          </a:xfrm>
        </p:spPr>
        <p:txBody>
          <a:bodyPr>
            <a:normAutofit/>
          </a:bodyPr>
          <a:lstStyle/>
          <a:p>
            <a:pPr algn="ctr"/>
            <a:r>
              <a:rPr lang="en-GB" sz="4800" cap="none"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How To Activate And Support Qualifying And Recruiting Units  </a:t>
            </a:r>
          </a:p>
          <a:p>
            <a:pPr algn="ctr"/>
            <a:r>
              <a:rPr lang="en-GB" sz="4800" cap="none" dirty="0">
                <a:ln w="0">
                  <a:solidFill>
                    <a:schemeClr val="tx1"/>
                  </a:solidFill>
                </a:ln>
                <a:solidFill>
                  <a:srgbClr val="FF0000"/>
                </a:solidFill>
                <a:effectLst>
                  <a:outerShdw blurRad="38100" dist="25400" dir="5400000" algn="ctr" rotWithShape="0">
                    <a:srgbClr val="6E747A">
                      <a:alpha val="43000"/>
                    </a:srgbClr>
                  </a:outerShdw>
                </a:effectLst>
                <a:latin typeface="Rockwell Extra Bold" panose="02060903040505020403" pitchFamily="18" charset="0"/>
              </a:rPr>
              <a:t>In Universities?!</a:t>
            </a:r>
          </a:p>
        </p:txBody>
      </p:sp>
      <p:sp>
        <p:nvSpPr>
          <p:cNvPr id="2" name="TextBox 1">
            <a:extLst>
              <a:ext uri="{FF2B5EF4-FFF2-40B4-BE49-F238E27FC236}">
                <a16:creationId xmlns:a16="http://schemas.microsoft.com/office/drawing/2014/main" id="{A5FAB6FB-B308-4C23-9895-22FB35AC6E47}"/>
              </a:ext>
            </a:extLst>
          </p:cNvPr>
          <p:cNvSpPr txBox="1"/>
          <p:nvPr/>
        </p:nvSpPr>
        <p:spPr>
          <a:xfrm>
            <a:off x="765888" y="3807693"/>
            <a:ext cx="10660224" cy="2308324"/>
          </a:xfrm>
          <a:prstGeom prst="rect">
            <a:avLst/>
          </a:prstGeom>
          <a:noFill/>
        </p:spPr>
        <p:txBody>
          <a:bodyPr wrap="square" rtlCol="0">
            <a:spAutoFit/>
          </a:bodyPr>
          <a:lstStyle/>
          <a:p>
            <a:pPr algn="ctr"/>
            <a:r>
              <a:rPr lang="en-GB" sz="2400" b="1" dirty="0">
                <a:ln>
                  <a:solidFill>
                    <a:schemeClr val="tx1"/>
                  </a:solidFill>
                </a:ln>
                <a:solidFill>
                  <a:srgbClr val="FF0000"/>
                </a:solidFill>
                <a:latin typeface="Rockwell Extra Bold" panose="02060903040505020403" pitchFamily="18" charset="0"/>
              </a:rPr>
              <a:t>Prepared By:</a:t>
            </a:r>
          </a:p>
          <a:p>
            <a:pPr algn="r"/>
            <a:endParaRPr lang="en-GB" sz="2000" b="1" dirty="0">
              <a:ln>
                <a:solidFill>
                  <a:schemeClr val="tx1"/>
                </a:solidFill>
              </a:ln>
              <a:solidFill>
                <a:srgbClr val="FF0000"/>
              </a:solidFill>
              <a:latin typeface="Rockwell Extra Bold" panose="02060903040505020403" pitchFamily="18" charset="0"/>
            </a:endParaRPr>
          </a:p>
          <a:p>
            <a:pPr algn="r"/>
            <a:r>
              <a:rPr lang="en-GB" sz="2000" b="1" dirty="0">
                <a:ln>
                  <a:solidFill>
                    <a:schemeClr val="tx1"/>
                  </a:solidFill>
                </a:ln>
                <a:solidFill>
                  <a:srgbClr val="FF0000"/>
                </a:solidFill>
                <a:latin typeface="Rockwell Extra Bold" panose="02060903040505020403" pitchFamily="18" charset="0"/>
              </a:rPr>
              <a:t>Nawaf Alhakm                                                                               College Of Petroleum </a:t>
            </a:r>
          </a:p>
          <a:p>
            <a:pPr algn="r"/>
            <a:r>
              <a:rPr lang="en-GB" sz="2000" b="1" dirty="0">
                <a:ln>
                  <a:solidFill>
                    <a:schemeClr val="tx1"/>
                  </a:solidFill>
                </a:ln>
                <a:solidFill>
                  <a:srgbClr val="FF0000"/>
                </a:solidFill>
                <a:latin typeface="Rockwell Extra Bold" panose="02060903040505020403" pitchFamily="18" charset="0"/>
              </a:rPr>
              <a:t>                                                           &amp; Mining Engineering</a:t>
            </a:r>
          </a:p>
          <a:p>
            <a:endParaRPr lang="en-GB" sz="2000" b="1" dirty="0">
              <a:ln>
                <a:solidFill>
                  <a:schemeClr val="tx1"/>
                </a:solidFill>
              </a:ln>
              <a:solidFill>
                <a:srgbClr val="FF0000"/>
              </a:solidFill>
              <a:latin typeface="Rockwell Extra Bold" panose="02060903040505020403" pitchFamily="18" charset="0"/>
            </a:endParaRPr>
          </a:p>
          <a:p>
            <a:pPr algn="r"/>
            <a:r>
              <a:rPr lang="en-GB" sz="2000" b="1" dirty="0">
                <a:ln>
                  <a:solidFill>
                    <a:schemeClr val="tx1"/>
                  </a:solidFill>
                </a:ln>
                <a:solidFill>
                  <a:srgbClr val="FF0000"/>
                </a:solidFill>
                <a:latin typeface="Rockwell Extra Bold" panose="02060903040505020403" pitchFamily="18" charset="0"/>
              </a:rPr>
              <a:t>Fatima Abdulsattar                                                               College of Engineering</a:t>
            </a:r>
          </a:p>
          <a:p>
            <a:pPr algn="r"/>
            <a:r>
              <a:rPr lang="en-GB" sz="2000" b="1" dirty="0">
                <a:ln>
                  <a:solidFill>
                    <a:schemeClr val="tx1"/>
                  </a:solidFill>
                </a:ln>
                <a:solidFill>
                  <a:srgbClr val="FF0000"/>
                </a:solidFill>
                <a:latin typeface="Rockwell Extra Bold" panose="02060903040505020403" pitchFamily="18" charset="0"/>
              </a:rPr>
              <a:t>                                                          Architect Department.</a:t>
            </a:r>
          </a:p>
        </p:txBody>
      </p:sp>
      <p:pic>
        <p:nvPicPr>
          <p:cNvPr id="4" name="صورة 12">
            <a:extLst>
              <a:ext uri="{FF2B5EF4-FFF2-40B4-BE49-F238E27FC236}">
                <a16:creationId xmlns:a16="http://schemas.microsoft.com/office/drawing/2014/main" id="{82ED49D2-7AD7-4FD4-B332-94FA554869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26155"/>
            <a:ext cx="3545633" cy="531845"/>
          </a:xfrm>
          <a:prstGeom prst="rect">
            <a:avLst/>
          </a:prstGeom>
          <a:noFill/>
          <a:ln>
            <a:noFill/>
          </a:ln>
        </p:spPr>
      </p:pic>
      <p:sp>
        <p:nvSpPr>
          <p:cNvPr id="5" name="مستطيل 8">
            <a:extLst>
              <a:ext uri="{FF2B5EF4-FFF2-40B4-BE49-F238E27FC236}">
                <a16:creationId xmlns:a16="http://schemas.microsoft.com/office/drawing/2014/main" id="{B736B7D3-B5AE-4E66-AEE4-C26B306C0C33}"/>
              </a:ext>
            </a:extLst>
          </p:cNvPr>
          <p:cNvSpPr/>
          <p:nvPr/>
        </p:nvSpPr>
        <p:spPr>
          <a:xfrm>
            <a:off x="224026" y="446420"/>
            <a:ext cx="954107" cy="400110"/>
          </a:xfrm>
          <a:prstGeom prst="rect">
            <a:avLst/>
          </a:prstGeom>
        </p:spPr>
        <p:txBody>
          <a:bodyPr wrap="none">
            <a:spAutoFit/>
          </a:bodyPr>
          <a:lstStyle/>
          <a:p>
            <a:r>
              <a:rPr lang="en-US" sz="1200" b="1" i="1" dirty="0">
                <a:ea typeface="Calibri"/>
                <a:cs typeface="Arial"/>
              </a:rPr>
              <a:t>19.06.2021</a:t>
            </a:r>
            <a:r>
              <a:rPr lang="en-US" sz="2000" b="1" i="1" dirty="0">
                <a:ea typeface="Calibri"/>
                <a:cs typeface="Arial"/>
              </a:rPr>
              <a:t> </a:t>
            </a:r>
            <a:endParaRPr lang="en-US" sz="2000" dirty="0"/>
          </a:p>
        </p:txBody>
      </p:sp>
      <p:sp>
        <p:nvSpPr>
          <p:cNvPr id="6" name="مستطيل 9">
            <a:extLst>
              <a:ext uri="{FF2B5EF4-FFF2-40B4-BE49-F238E27FC236}">
                <a16:creationId xmlns:a16="http://schemas.microsoft.com/office/drawing/2014/main" id="{DC87866C-32D4-4EAF-94CC-A879C49903F5}"/>
              </a:ext>
            </a:extLst>
          </p:cNvPr>
          <p:cNvSpPr/>
          <p:nvPr/>
        </p:nvSpPr>
        <p:spPr>
          <a:xfrm>
            <a:off x="1412341" y="533964"/>
            <a:ext cx="761692" cy="276999"/>
          </a:xfrm>
          <a:prstGeom prst="rect">
            <a:avLst/>
          </a:prstGeom>
        </p:spPr>
        <p:txBody>
          <a:bodyPr wrap="square">
            <a:spAutoFit/>
          </a:bodyPr>
          <a:lstStyle/>
          <a:p>
            <a:r>
              <a:rPr lang="en-US" sz="1200" b="1" i="1" dirty="0">
                <a:ea typeface="Calibri"/>
                <a:cs typeface="Arial"/>
              </a:rPr>
              <a:t>EN05 (1)</a:t>
            </a:r>
            <a:endParaRPr lang="en-US" sz="1200" dirty="0"/>
          </a:p>
        </p:txBody>
      </p:sp>
      <p:sp>
        <p:nvSpPr>
          <p:cNvPr id="7" name="مستطيل 2">
            <a:extLst>
              <a:ext uri="{FF2B5EF4-FFF2-40B4-BE49-F238E27FC236}">
                <a16:creationId xmlns:a16="http://schemas.microsoft.com/office/drawing/2014/main" id="{BB2BD18E-B620-46B9-9A92-54208B33E204}"/>
              </a:ext>
            </a:extLst>
          </p:cNvPr>
          <p:cNvSpPr/>
          <p:nvPr/>
        </p:nvSpPr>
        <p:spPr>
          <a:xfrm>
            <a:off x="116902" y="224083"/>
            <a:ext cx="3623492" cy="344069"/>
          </a:xfrm>
          <a:prstGeom prst="rect">
            <a:avLst/>
          </a:prstGeom>
        </p:spPr>
        <p:txBody>
          <a:bodyPr wrap="none">
            <a:spAutoFit/>
          </a:bodyPr>
          <a:lstStyle/>
          <a:p>
            <a:pPr>
              <a:lnSpc>
                <a:spcPct val="107000"/>
              </a:lnSpc>
              <a:spcAft>
                <a:spcPts val="800"/>
              </a:spcAft>
            </a:pPr>
            <a:r>
              <a:rPr lang="en-US" sz="1600" b="1" i="1" dirty="0">
                <a:solidFill>
                  <a:srgbClr val="FF0000"/>
                </a:solidFill>
                <a:ea typeface="Calibri"/>
                <a:cs typeface="Arial"/>
              </a:rPr>
              <a:t>Let’s reflect on employment crisis in Iraq</a:t>
            </a:r>
          </a:p>
        </p:txBody>
      </p:sp>
    </p:spTree>
    <p:extLst>
      <p:ext uri="{BB962C8B-B14F-4D97-AF65-F5344CB8AC3E}">
        <p14:creationId xmlns:p14="http://schemas.microsoft.com/office/powerpoint/2010/main" val="27445362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11BF68C-7E4F-4277-8E06-34A6B112072A}"/>
              </a:ext>
            </a:extLst>
          </p:cNvPr>
          <p:cNvSpPr/>
          <p:nvPr/>
        </p:nvSpPr>
        <p:spPr>
          <a:xfrm>
            <a:off x="6245662" y="5100980"/>
            <a:ext cx="3699186" cy="741311"/>
          </a:xfrm>
          <a:prstGeom prst="ellipse">
            <a:avLst/>
          </a:prstGeom>
          <a:solidFill>
            <a:srgbClr val="D3D3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FD3C984A-5907-4DDD-B259-B07D696DEBB9}"/>
              </a:ext>
            </a:extLst>
          </p:cNvPr>
          <p:cNvSpPr txBox="1">
            <a:spLocks/>
          </p:cNvSpPr>
          <p:nvPr/>
        </p:nvSpPr>
        <p:spPr>
          <a:xfrm>
            <a:off x="597159" y="172736"/>
            <a:ext cx="11425330" cy="1151826"/>
          </a:xfrm>
          <a:prstGeom prst="rect">
            <a:avLst/>
          </a:prstGeom>
        </p:spPr>
        <p:txBody>
          <a:bodyPr rIns="0">
            <a:normAutofit fontScale="97500"/>
          </a:bodyPr>
          <a:lst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a:lstStyle>
          <a:p>
            <a:pPr lvl="0"/>
            <a:r>
              <a:rPr lang="en-GB" sz="3200" dirty="0">
                <a:solidFill>
                  <a:srgbClr val="C00000"/>
                </a:solidFill>
                <a:effectLst>
                  <a:outerShdw blurRad="38100" dist="38100" dir="2700000" algn="tl">
                    <a:srgbClr val="000000">
                      <a:alpha val="43137"/>
                    </a:srgbClr>
                  </a:outerShdw>
                </a:effectLst>
                <a:latin typeface="Rockwell Extra Bold" panose="02060903040505020403" pitchFamily="18" charset="0"/>
              </a:rPr>
              <a:t>What are the Qualifying and Recruiting Units?</a:t>
            </a:r>
            <a:endParaRPr kumimoji="0" lang="en-GB" sz="3200" b="1" i="0"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Rockwell Extra Bold" panose="02060903040505020403" pitchFamily="18" charset="0"/>
            </a:endParaRPr>
          </a:p>
        </p:txBody>
      </p:sp>
      <p:sp>
        <p:nvSpPr>
          <p:cNvPr id="7" name="Shape">
            <a:extLst>
              <a:ext uri="{FF2B5EF4-FFF2-40B4-BE49-F238E27FC236}">
                <a16:creationId xmlns:a16="http://schemas.microsoft.com/office/drawing/2014/main" id="{59F52DA9-3B8F-4974-A3B9-172C8E93FEC8}"/>
              </a:ext>
            </a:extLst>
          </p:cNvPr>
          <p:cNvSpPr/>
          <p:nvPr/>
        </p:nvSpPr>
        <p:spPr>
          <a:xfrm>
            <a:off x="5490784" y="1320662"/>
            <a:ext cx="5208945" cy="112429"/>
          </a:xfrm>
          <a:custGeom>
            <a:avLst/>
            <a:gdLst/>
            <a:ahLst/>
            <a:cxnLst>
              <a:cxn ang="0">
                <a:pos x="wd2" y="hd2"/>
              </a:cxn>
              <a:cxn ang="5400000">
                <a:pos x="wd2" y="hd2"/>
              </a:cxn>
              <a:cxn ang="10800000">
                <a:pos x="wd2" y="hd2"/>
              </a:cxn>
              <a:cxn ang="16200000">
                <a:pos x="wd2" y="hd2"/>
              </a:cxn>
            </a:cxnLst>
            <a:rect l="0" t="0" r="r" b="b"/>
            <a:pathLst>
              <a:path w="21600" h="21600" extrusionOk="0">
                <a:moveTo>
                  <a:pt x="21367" y="0"/>
                </a:moveTo>
                <a:lnTo>
                  <a:pt x="233" y="0"/>
                </a:lnTo>
                <a:cubicBezTo>
                  <a:pt x="104" y="0"/>
                  <a:pt x="0" y="4888"/>
                  <a:pt x="0" y="10800"/>
                </a:cubicBezTo>
                <a:cubicBezTo>
                  <a:pt x="0" y="16712"/>
                  <a:pt x="105" y="21600"/>
                  <a:pt x="233" y="21600"/>
                </a:cubicBezTo>
                <a:lnTo>
                  <a:pt x="21367" y="21600"/>
                </a:lnTo>
                <a:cubicBezTo>
                  <a:pt x="21496" y="21600"/>
                  <a:pt x="21600" y="16712"/>
                  <a:pt x="21600" y="10800"/>
                </a:cubicBezTo>
                <a:cubicBezTo>
                  <a:pt x="21600" y="4888"/>
                  <a:pt x="21496" y="0"/>
                  <a:pt x="21367" y="0"/>
                </a:cubicBezTo>
                <a:close/>
              </a:path>
            </a:pathLst>
          </a:custGeom>
          <a:solidFill>
            <a:srgbClr val="D3D3D3">
              <a:lumMod val="5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sp>
        <p:nvSpPr>
          <p:cNvPr id="8" name="Shape">
            <a:extLst>
              <a:ext uri="{FF2B5EF4-FFF2-40B4-BE49-F238E27FC236}">
                <a16:creationId xmlns:a16="http://schemas.microsoft.com/office/drawing/2014/main" id="{642845FB-3422-4C54-8658-3EEB811BC6B4}"/>
              </a:ext>
            </a:extLst>
          </p:cNvPr>
          <p:cNvSpPr/>
          <p:nvPr/>
        </p:nvSpPr>
        <p:spPr>
          <a:xfrm>
            <a:off x="5490784" y="4521115"/>
            <a:ext cx="5208945" cy="112429"/>
          </a:xfrm>
          <a:custGeom>
            <a:avLst/>
            <a:gdLst/>
            <a:ahLst/>
            <a:cxnLst>
              <a:cxn ang="0">
                <a:pos x="wd2" y="hd2"/>
              </a:cxn>
              <a:cxn ang="5400000">
                <a:pos x="wd2" y="hd2"/>
              </a:cxn>
              <a:cxn ang="10800000">
                <a:pos x="wd2" y="hd2"/>
              </a:cxn>
              <a:cxn ang="16200000">
                <a:pos x="wd2" y="hd2"/>
              </a:cxn>
            </a:cxnLst>
            <a:rect l="0" t="0" r="r" b="b"/>
            <a:pathLst>
              <a:path w="21600" h="21600" extrusionOk="0">
                <a:moveTo>
                  <a:pt x="21367" y="0"/>
                </a:moveTo>
                <a:lnTo>
                  <a:pt x="233" y="0"/>
                </a:lnTo>
                <a:cubicBezTo>
                  <a:pt x="104" y="0"/>
                  <a:pt x="0" y="4888"/>
                  <a:pt x="0" y="10800"/>
                </a:cubicBezTo>
                <a:cubicBezTo>
                  <a:pt x="0" y="16712"/>
                  <a:pt x="105" y="21600"/>
                  <a:pt x="233" y="21600"/>
                </a:cubicBezTo>
                <a:lnTo>
                  <a:pt x="21367" y="21600"/>
                </a:lnTo>
                <a:cubicBezTo>
                  <a:pt x="21496" y="21600"/>
                  <a:pt x="21600" y="16712"/>
                  <a:pt x="21600" y="10800"/>
                </a:cubicBezTo>
                <a:cubicBezTo>
                  <a:pt x="21600" y="4888"/>
                  <a:pt x="21496" y="0"/>
                  <a:pt x="21367" y="0"/>
                </a:cubicBezTo>
                <a:close/>
              </a:path>
            </a:pathLst>
          </a:custGeom>
          <a:solidFill>
            <a:srgbClr val="D3D3D3">
              <a:lumMod val="5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sp>
        <p:nvSpPr>
          <p:cNvPr id="9" name="Freeform: Shape 8">
            <a:extLst>
              <a:ext uri="{FF2B5EF4-FFF2-40B4-BE49-F238E27FC236}">
                <a16:creationId xmlns:a16="http://schemas.microsoft.com/office/drawing/2014/main" id="{D13281D2-FFE2-476B-8D71-23F361B33ED3}"/>
              </a:ext>
            </a:extLst>
          </p:cNvPr>
          <p:cNvSpPr/>
          <p:nvPr/>
        </p:nvSpPr>
        <p:spPr>
          <a:xfrm>
            <a:off x="7788545" y="964584"/>
            <a:ext cx="640914" cy="526847"/>
          </a:xfrm>
          <a:custGeom>
            <a:avLst/>
            <a:gdLst>
              <a:gd name="connsiteX0" fmla="*/ 308141 w 640914"/>
              <a:gd name="connsiteY0" fmla="*/ 0 h 526847"/>
              <a:gd name="connsiteX1" fmla="*/ 411138 w 640914"/>
              <a:gd name="connsiteY1" fmla="*/ 102979 h 526847"/>
              <a:gd name="connsiteX2" fmla="*/ 411138 w 640914"/>
              <a:gd name="connsiteY2" fmla="*/ 205154 h 526847"/>
              <a:gd name="connsiteX3" fmla="*/ 457898 w 640914"/>
              <a:gd name="connsiteY3" fmla="*/ 205154 h 526847"/>
              <a:gd name="connsiteX4" fmla="*/ 640914 w 640914"/>
              <a:gd name="connsiteY4" fmla="*/ 388571 h 526847"/>
              <a:gd name="connsiteX5" fmla="*/ 411138 w 640914"/>
              <a:gd name="connsiteY5" fmla="*/ 388571 h 526847"/>
              <a:gd name="connsiteX6" fmla="*/ 411138 w 640914"/>
              <a:gd name="connsiteY6" fmla="*/ 526847 h 526847"/>
              <a:gd name="connsiteX7" fmla="*/ 205154 w 640914"/>
              <a:gd name="connsiteY7" fmla="*/ 526847 h 526847"/>
              <a:gd name="connsiteX8" fmla="*/ 205154 w 640914"/>
              <a:gd name="connsiteY8" fmla="*/ 388571 h 526847"/>
              <a:gd name="connsiteX9" fmla="*/ 0 w 640914"/>
              <a:gd name="connsiteY9" fmla="*/ 388571 h 526847"/>
              <a:gd name="connsiteX10" fmla="*/ 183402 w 640914"/>
              <a:gd name="connsiteY10" fmla="*/ 205154 h 526847"/>
              <a:gd name="connsiteX11" fmla="*/ 205154 w 640914"/>
              <a:gd name="connsiteY11" fmla="*/ 205154 h 526847"/>
              <a:gd name="connsiteX12" fmla="*/ 205154 w 640914"/>
              <a:gd name="connsiteY12" fmla="*/ 102979 h 526847"/>
              <a:gd name="connsiteX13" fmla="*/ 308141 w 640914"/>
              <a:gd name="connsiteY13" fmla="*/ 0 h 52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0914" h="526847">
                <a:moveTo>
                  <a:pt x="308141" y="0"/>
                </a:moveTo>
                <a:cubicBezTo>
                  <a:pt x="365187" y="0"/>
                  <a:pt x="411138" y="45953"/>
                  <a:pt x="411138" y="102979"/>
                </a:cubicBezTo>
                <a:lnTo>
                  <a:pt x="411138" y="205154"/>
                </a:lnTo>
                <a:lnTo>
                  <a:pt x="457898" y="205154"/>
                </a:lnTo>
                <a:cubicBezTo>
                  <a:pt x="558842" y="205562"/>
                  <a:pt x="640914" y="287632"/>
                  <a:pt x="640914" y="388571"/>
                </a:cubicBezTo>
                <a:lnTo>
                  <a:pt x="411138" y="388571"/>
                </a:lnTo>
                <a:lnTo>
                  <a:pt x="411138" y="526847"/>
                </a:lnTo>
                <a:lnTo>
                  <a:pt x="205154" y="526847"/>
                </a:lnTo>
                <a:lnTo>
                  <a:pt x="205154" y="388571"/>
                </a:lnTo>
                <a:lnTo>
                  <a:pt x="0" y="388571"/>
                </a:lnTo>
                <a:cubicBezTo>
                  <a:pt x="0" y="287216"/>
                  <a:pt x="82072" y="205154"/>
                  <a:pt x="183402" y="205154"/>
                </a:cubicBezTo>
                <a:lnTo>
                  <a:pt x="205154" y="205154"/>
                </a:lnTo>
                <a:lnTo>
                  <a:pt x="205154" y="102979"/>
                </a:lnTo>
                <a:cubicBezTo>
                  <a:pt x="204743" y="45953"/>
                  <a:pt x="251106" y="0"/>
                  <a:pt x="308141" y="0"/>
                </a:cubicBezTo>
                <a:close/>
              </a:path>
            </a:pathLst>
          </a:custGeom>
          <a:solidFill>
            <a:srgbClr val="D3D3D3">
              <a:lumMod val="50000"/>
            </a:srgb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sp>
        <p:nvSpPr>
          <p:cNvPr id="10" name="Freeform: Shape 9">
            <a:extLst>
              <a:ext uri="{FF2B5EF4-FFF2-40B4-BE49-F238E27FC236}">
                <a16:creationId xmlns:a16="http://schemas.microsoft.com/office/drawing/2014/main" id="{983AAF50-DC3F-4C37-88D4-233D5C4B481F}"/>
              </a:ext>
            </a:extLst>
          </p:cNvPr>
          <p:cNvSpPr/>
          <p:nvPr/>
        </p:nvSpPr>
        <p:spPr>
          <a:xfrm>
            <a:off x="7460298" y="4644207"/>
            <a:ext cx="1257565" cy="985785"/>
          </a:xfrm>
          <a:custGeom>
            <a:avLst/>
            <a:gdLst>
              <a:gd name="connsiteX0" fmla="*/ 328244 w 1257565"/>
              <a:gd name="connsiteY0" fmla="*/ 0 h 985785"/>
              <a:gd name="connsiteX1" fmla="*/ 969162 w 1257565"/>
              <a:gd name="connsiteY1" fmla="*/ 0 h 985785"/>
              <a:gd name="connsiteX2" fmla="*/ 915825 w 1257565"/>
              <a:gd name="connsiteY2" fmla="*/ 129717 h 985785"/>
              <a:gd name="connsiteX3" fmla="*/ 907477 w 1257565"/>
              <a:gd name="connsiteY3" fmla="*/ 135348 h 985785"/>
              <a:gd name="connsiteX4" fmla="*/ 1247344 w 1257565"/>
              <a:gd name="connsiteY4" fmla="*/ 837459 h 985785"/>
              <a:gd name="connsiteX5" fmla="*/ 1199332 w 1257565"/>
              <a:gd name="connsiteY5" fmla="*/ 975329 h 985785"/>
              <a:gd name="connsiteX6" fmla="*/ 1061877 w 1257565"/>
              <a:gd name="connsiteY6" fmla="*/ 927303 h 985785"/>
              <a:gd name="connsiteX7" fmla="*/ 739382 w 1257565"/>
              <a:gd name="connsiteY7" fmla="*/ 261080 h 985785"/>
              <a:gd name="connsiteX8" fmla="*/ 739382 w 1257565"/>
              <a:gd name="connsiteY8" fmla="*/ 464903 h 985785"/>
              <a:gd name="connsiteX9" fmla="*/ 636391 w 1257565"/>
              <a:gd name="connsiteY9" fmla="*/ 567882 h 985785"/>
              <a:gd name="connsiteX10" fmla="*/ 533401 w 1257565"/>
              <a:gd name="connsiteY10" fmla="*/ 464903 h 985785"/>
              <a:gd name="connsiteX11" fmla="*/ 533401 w 1257565"/>
              <a:gd name="connsiteY11" fmla="*/ 229642 h 985785"/>
              <a:gd name="connsiteX12" fmla="*/ 195688 w 1257565"/>
              <a:gd name="connsiteY12" fmla="*/ 927303 h 985785"/>
              <a:gd name="connsiteX13" fmla="*/ 58233 w 1257565"/>
              <a:gd name="connsiteY13" fmla="*/ 975329 h 985785"/>
              <a:gd name="connsiteX14" fmla="*/ 10221 w 1257565"/>
              <a:gd name="connsiteY14" fmla="*/ 837459 h 985785"/>
              <a:gd name="connsiteX15" fmla="*/ 364990 w 1257565"/>
              <a:gd name="connsiteY15" fmla="*/ 104563 h 985785"/>
              <a:gd name="connsiteX16" fmla="*/ 342650 w 1257565"/>
              <a:gd name="connsiteY16" fmla="*/ 71418 h 985785"/>
              <a:gd name="connsiteX17" fmla="*/ 328244 w 1257565"/>
              <a:gd name="connsiteY17" fmla="*/ 0 h 98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7565" h="985785">
                <a:moveTo>
                  <a:pt x="328244" y="0"/>
                </a:moveTo>
                <a:lnTo>
                  <a:pt x="969162" y="0"/>
                </a:lnTo>
                <a:cubicBezTo>
                  <a:pt x="969370" y="50678"/>
                  <a:pt x="948957" y="96532"/>
                  <a:pt x="915825" y="129717"/>
                </a:cubicBezTo>
                <a:lnTo>
                  <a:pt x="907477" y="135348"/>
                </a:lnTo>
                <a:lnTo>
                  <a:pt x="1247344" y="837459"/>
                </a:lnTo>
                <a:cubicBezTo>
                  <a:pt x="1271963" y="888726"/>
                  <a:pt x="1250621" y="950691"/>
                  <a:pt x="1199332" y="975329"/>
                </a:cubicBezTo>
                <a:cubicBezTo>
                  <a:pt x="1148043" y="1000337"/>
                  <a:pt x="1086496" y="978987"/>
                  <a:pt x="1061877" y="927303"/>
                </a:cubicBezTo>
                <a:lnTo>
                  <a:pt x="739382" y="261080"/>
                </a:lnTo>
                <a:lnTo>
                  <a:pt x="739382" y="464903"/>
                </a:lnTo>
                <a:cubicBezTo>
                  <a:pt x="739382" y="521929"/>
                  <a:pt x="693017" y="567882"/>
                  <a:pt x="636391" y="567882"/>
                </a:cubicBezTo>
                <a:cubicBezTo>
                  <a:pt x="579355" y="567882"/>
                  <a:pt x="533401" y="521929"/>
                  <a:pt x="533401" y="464903"/>
                </a:cubicBezTo>
                <a:lnTo>
                  <a:pt x="533401" y="229642"/>
                </a:lnTo>
                <a:lnTo>
                  <a:pt x="195688" y="927303"/>
                </a:lnTo>
                <a:cubicBezTo>
                  <a:pt x="171069" y="978987"/>
                  <a:pt x="109522" y="1000337"/>
                  <a:pt x="58233" y="975329"/>
                </a:cubicBezTo>
                <a:cubicBezTo>
                  <a:pt x="6944" y="950691"/>
                  <a:pt x="-14398" y="888726"/>
                  <a:pt x="10221" y="837459"/>
                </a:cubicBezTo>
                <a:lnTo>
                  <a:pt x="364990" y="104563"/>
                </a:lnTo>
                <a:lnTo>
                  <a:pt x="342650" y="71418"/>
                </a:lnTo>
                <a:cubicBezTo>
                  <a:pt x="333373" y="49472"/>
                  <a:pt x="328244" y="25339"/>
                  <a:pt x="328244" y="0"/>
                </a:cubicBezTo>
                <a:close/>
              </a:path>
            </a:pathLst>
          </a:custGeom>
          <a:solidFill>
            <a:srgbClr val="D3D3D3">
              <a:lumMod val="50000"/>
            </a:srgb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sp>
        <p:nvSpPr>
          <p:cNvPr id="11" name="Rectangle">
            <a:extLst>
              <a:ext uri="{FF2B5EF4-FFF2-40B4-BE49-F238E27FC236}">
                <a16:creationId xmlns:a16="http://schemas.microsoft.com/office/drawing/2014/main" id="{6CD4BE53-91A6-41FB-955C-A77844176CF1}"/>
              </a:ext>
            </a:extLst>
          </p:cNvPr>
          <p:cNvSpPr/>
          <p:nvPr/>
        </p:nvSpPr>
        <p:spPr>
          <a:xfrm>
            <a:off x="5580439" y="1426970"/>
            <a:ext cx="5057125" cy="3077362"/>
          </a:xfrm>
          <a:prstGeom prst="rect">
            <a:avLst/>
          </a:prstGeom>
          <a:solidFill>
            <a:srgbClr val="FFFFF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dirty="0">
              <a:ln>
                <a:noFill/>
              </a:ln>
              <a:solidFill>
                <a:prstClr val="black"/>
              </a:solidFill>
              <a:effectLst/>
              <a:uLnTx/>
              <a:uFillTx/>
            </a:endParaRPr>
          </a:p>
        </p:txBody>
      </p:sp>
      <p:grpSp>
        <p:nvGrpSpPr>
          <p:cNvPr id="12" name="Group 11">
            <a:extLst>
              <a:ext uri="{FF2B5EF4-FFF2-40B4-BE49-F238E27FC236}">
                <a16:creationId xmlns:a16="http://schemas.microsoft.com/office/drawing/2014/main" id="{C07AEEA0-AD57-461C-ADDC-36A968D0A36E}"/>
              </a:ext>
            </a:extLst>
          </p:cNvPr>
          <p:cNvGrpSpPr/>
          <p:nvPr/>
        </p:nvGrpSpPr>
        <p:grpSpPr>
          <a:xfrm>
            <a:off x="430007" y="3771636"/>
            <a:ext cx="4716569" cy="2112574"/>
            <a:chOff x="310268" y="2665038"/>
            <a:chExt cx="4716569" cy="1027624"/>
          </a:xfrm>
        </p:grpSpPr>
        <p:sp>
          <p:nvSpPr>
            <p:cNvPr id="13" name="TextBox 12">
              <a:extLst>
                <a:ext uri="{FF2B5EF4-FFF2-40B4-BE49-F238E27FC236}">
                  <a16:creationId xmlns:a16="http://schemas.microsoft.com/office/drawing/2014/main" id="{BC5CA7A1-B4CB-4E4D-A466-24352BFE5CF1}"/>
                </a:ext>
              </a:extLst>
            </p:cNvPr>
            <p:cNvSpPr txBox="1"/>
            <p:nvPr/>
          </p:nvSpPr>
          <p:spPr>
            <a:xfrm>
              <a:off x="310268" y="2665038"/>
              <a:ext cx="1753355" cy="254511"/>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1">
                  <a:ln>
                    <a:noFill/>
                  </a:ln>
                  <a:solidFill>
                    <a:prstClr val="black"/>
                  </a:solidFill>
                  <a:effectLst>
                    <a:outerShdw blurRad="38100" dist="38100" dir="2700000" algn="tl">
                      <a:srgbClr val="000000">
                        <a:alpha val="43137"/>
                      </a:srgbClr>
                    </a:outerShdw>
                  </a:effectLst>
                  <a:uLnTx/>
                  <a:uFillTx/>
                </a:rPr>
                <a:t>The Vision:</a:t>
              </a:r>
            </a:p>
          </p:txBody>
        </p:sp>
        <p:sp>
          <p:nvSpPr>
            <p:cNvPr id="14" name="TextBox 13">
              <a:extLst>
                <a:ext uri="{FF2B5EF4-FFF2-40B4-BE49-F238E27FC236}">
                  <a16:creationId xmlns:a16="http://schemas.microsoft.com/office/drawing/2014/main" id="{837A085C-0BF5-4B50-868D-FDB83A5DAEFA}"/>
                </a:ext>
              </a:extLst>
            </p:cNvPr>
            <p:cNvSpPr txBox="1"/>
            <p:nvPr/>
          </p:nvSpPr>
          <p:spPr>
            <a:xfrm>
              <a:off x="340731" y="2979905"/>
              <a:ext cx="4686106" cy="712757"/>
            </a:xfrm>
            <a:prstGeom prst="rect">
              <a:avLst/>
            </a:prstGeom>
            <a:noFill/>
          </p:spPr>
          <p:txBody>
            <a:bodyPr wrap="square" lIns="0" rIns="0" rtlCol="0" anchor="t">
              <a:spAutoFit/>
            </a:bodyPr>
            <a:lstStyle/>
            <a:p>
              <a:pPr algn="just">
                <a:defRPr/>
              </a:pPr>
              <a:r>
                <a:rPr lang="en-GB" sz="1600" kern="0" noProof="1">
                  <a:effectLst>
                    <a:outerShdw blurRad="38100" dist="38100" dir="2700000" algn="tl">
                      <a:srgbClr val="000000">
                        <a:alpha val="43137"/>
                      </a:srgbClr>
                    </a:outerShdw>
                  </a:effectLst>
                  <a:cs typeface="Arial" panose="020B0604020202020204" pitchFamily="34" charset="0"/>
                </a:rPr>
                <a:t>Qualifying university students to upgrade their scientific and technical capabilities and supporting them through qualifying and training programs and seeking to be qualified to work in public and private sector companies.</a:t>
              </a:r>
              <a:endParaRPr lang="en-US" sz="1600" kern="0" noProof="1">
                <a:effectLst>
                  <a:outerShdw blurRad="38100" dist="38100" dir="2700000" algn="tl">
                    <a:srgbClr val="000000">
                      <a:alpha val="43137"/>
                    </a:srgbClr>
                  </a:outerShdw>
                </a:effectLst>
                <a:cs typeface="Arial" panose="020B0604020202020204" pitchFamily="34" charset="0"/>
              </a:endParaRPr>
            </a:p>
            <a:p>
              <a:pPr lvl="0" algn="just">
                <a:defRPr/>
              </a:pPr>
              <a:endParaRPr kumimoji="0" lang="en-US" sz="1600" i="0" u="none" kern="0" cap="none" spc="0" normalizeH="0" baseline="0" noProof="1">
                <a:ln>
                  <a:noFill/>
                </a:ln>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9DAA26F7-024A-4794-BAE4-31FF756C85CE}"/>
              </a:ext>
            </a:extLst>
          </p:cNvPr>
          <p:cNvGrpSpPr/>
          <p:nvPr/>
        </p:nvGrpSpPr>
        <p:grpSpPr>
          <a:xfrm>
            <a:off x="417910" y="973790"/>
            <a:ext cx="4716568" cy="2379955"/>
            <a:chOff x="332936" y="2674714"/>
            <a:chExt cx="3038980" cy="1568079"/>
          </a:xfrm>
        </p:grpSpPr>
        <p:sp>
          <p:nvSpPr>
            <p:cNvPr id="19" name="TextBox 18">
              <a:extLst>
                <a:ext uri="{FF2B5EF4-FFF2-40B4-BE49-F238E27FC236}">
                  <a16:creationId xmlns:a16="http://schemas.microsoft.com/office/drawing/2014/main" id="{AC2F0265-294E-4B7E-8F26-758E5855D27E}"/>
                </a:ext>
              </a:extLst>
            </p:cNvPr>
            <p:cNvSpPr txBox="1"/>
            <p:nvPr/>
          </p:nvSpPr>
          <p:spPr>
            <a:xfrm>
              <a:off x="332936" y="2674714"/>
              <a:ext cx="2937088" cy="344734"/>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1">
                  <a:ln>
                    <a:noFill/>
                  </a:ln>
                  <a:solidFill>
                    <a:prstClr val="black"/>
                  </a:solidFill>
                  <a:effectLst>
                    <a:outerShdw blurRad="38100" dist="38100" dir="2700000" algn="tl">
                      <a:srgbClr val="000000">
                        <a:alpha val="43137"/>
                      </a:srgbClr>
                    </a:outerShdw>
                  </a:effectLst>
                  <a:uLnTx/>
                  <a:uFillTx/>
                </a:rPr>
                <a:t>Introduction:</a:t>
              </a:r>
            </a:p>
          </p:txBody>
        </p:sp>
        <p:sp>
          <p:nvSpPr>
            <p:cNvPr id="20" name="TextBox 19">
              <a:extLst>
                <a:ext uri="{FF2B5EF4-FFF2-40B4-BE49-F238E27FC236}">
                  <a16:creationId xmlns:a16="http://schemas.microsoft.com/office/drawing/2014/main" id="{6ABF1DBC-8F84-4CDA-B710-94DBB937CFD4}"/>
                </a:ext>
              </a:extLst>
            </p:cNvPr>
            <p:cNvSpPr txBox="1"/>
            <p:nvPr/>
          </p:nvSpPr>
          <p:spPr>
            <a:xfrm>
              <a:off x="340731" y="3086922"/>
              <a:ext cx="3031185" cy="1155871"/>
            </a:xfrm>
            <a:prstGeom prst="rect">
              <a:avLst/>
            </a:prstGeom>
            <a:noFill/>
          </p:spPr>
          <p:txBody>
            <a:bodyPr wrap="square" lIns="0" rIns="0" rtlCol="0" anchor="t">
              <a:spAutoFit/>
            </a:bodyPr>
            <a:lstStyle/>
            <a:p>
              <a:pPr lvl="0" algn="just"/>
              <a:r>
                <a:rPr lang="en-GB" kern="0" noProof="1">
                  <a:effectLst>
                    <a:outerShdw blurRad="38100" dist="38100" dir="2700000" algn="tl">
                      <a:srgbClr val="000000">
                        <a:alpha val="43137"/>
                      </a:srgbClr>
                    </a:outerShdw>
                  </a:effectLst>
                  <a:cs typeface="Arial" panose="020B0604020202020204" pitchFamily="34" charset="0"/>
                </a:rPr>
                <a:t>These units officially saw the light in 2017</a:t>
              </a:r>
              <a:r>
                <a:rPr lang="ar-IQ" kern="0" noProof="1">
                  <a:effectLst>
                    <a:outerShdw blurRad="38100" dist="38100" dir="2700000" algn="tl">
                      <a:srgbClr val="000000">
                        <a:alpha val="43137"/>
                      </a:srgbClr>
                    </a:outerShdw>
                  </a:effectLst>
                  <a:cs typeface="Arial" panose="020B0604020202020204" pitchFamily="34" charset="0"/>
                </a:rPr>
                <a:t> </a:t>
              </a:r>
              <a:r>
                <a:rPr lang="en-GB" kern="0" noProof="1">
                  <a:effectLst>
                    <a:outerShdw blurRad="38100" dist="38100" dir="2700000" algn="tl">
                      <a:srgbClr val="000000">
                        <a:alpha val="43137"/>
                      </a:srgbClr>
                    </a:outerShdw>
                  </a:effectLst>
                  <a:cs typeface="Arial" panose="020B0604020202020204" pitchFamily="34" charset="0"/>
                </a:rPr>
                <a:t>due to the rapid development that taking place in the local and international markets requires the presence of distinct skills for graduates of Iraqi universities in various colleges and institutes who wish to obtain a job opportunity.</a:t>
              </a:r>
              <a:endParaRPr kumimoji="0" lang="en-US" i="0" u="none" strike="noStrike" kern="0" cap="none" spc="0" normalizeH="0" baseline="0" noProof="1">
                <a:ln>
                  <a:noFill/>
                </a:ln>
                <a:effectLst>
                  <a:outerShdw blurRad="38100" dist="38100" dir="2700000" algn="tl">
                    <a:srgbClr val="000000">
                      <a:alpha val="43137"/>
                    </a:srgbClr>
                  </a:outerShdw>
                </a:effectLst>
                <a:uLnTx/>
                <a:uFillTx/>
                <a:cs typeface="Arial" panose="020B0604020202020204" pitchFamily="34" charset="0"/>
              </a:endParaRPr>
            </a:p>
          </p:txBody>
        </p:sp>
      </p:grpSp>
      <p:graphicFrame>
        <p:nvGraphicFramePr>
          <p:cNvPr id="21" name="Chart 20">
            <a:extLst>
              <a:ext uri="{FF2B5EF4-FFF2-40B4-BE49-F238E27FC236}">
                <a16:creationId xmlns:a16="http://schemas.microsoft.com/office/drawing/2014/main" id="{4B8BD1E4-7E43-4D2C-85DE-4275F35C5695}"/>
              </a:ext>
            </a:extLst>
          </p:cNvPr>
          <p:cNvGraphicFramePr/>
          <p:nvPr>
            <p:extLst>
              <p:ext uri="{D42A27DB-BD31-4B8C-83A1-F6EECF244321}">
                <p14:modId xmlns:p14="http://schemas.microsoft.com/office/powerpoint/2010/main" val="338516642"/>
              </p:ext>
            </p:extLst>
          </p:nvPr>
        </p:nvGraphicFramePr>
        <p:xfrm>
          <a:off x="5943695" y="1574585"/>
          <a:ext cx="4303121" cy="2868747"/>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a:extLst>
              <a:ext uri="{FF2B5EF4-FFF2-40B4-BE49-F238E27FC236}">
                <a16:creationId xmlns:a16="http://schemas.microsoft.com/office/drawing/2014/main" id="{9C715B95-19C0-4FBD-965D-FE2C1E4216B6}"/>
              </a:ext>
            </a:extLst>
          </p:cNvPr>
          <p:cNvGrpSpPr/>
          <p:nvPr/>
        </p:nvGrpSpPr>
        <p:grpSpPr>
          <a:xfrm>
            <a:off x="9963211" y="1648910"/>
            <a:ext cx="2059278" cy="4937130"/>
            <a:chOff x="8990445" y="1542918"/>
            <a:chExt cx="2059278" cy="4937130"/>
          </a:xfrm>
        </p:grpSpPr>
        <p:sp>
          <p:nvSpPr>
            <p:cNvPr id="23" name="Shape">
              <a:extLst>
                <a:ext uri="{FF2B5EF4-FFF2-40B4-BE49-F238E27FC236}">
                  <a16:creationId xmlns:a16="http://schemas.microsoft.com/office/drawing/2014/main" id="{D7B38F97-EEF0-4B31-B8B4-EDBD52AF6ABA}"/>
                </a:ext>
              </a:extLst>
            </p:cNvPr>
            <p:cNvSpPr/>
            <p:nvPr/>
          </p:nvSpPr>
          <p:spPr>
            <a:xfrm>
              <a:off x="8990445" y="1542918"/>
              <a:ext cx="2059278" cy="4937130"/>
            </a:xfrm>
            <a:custGeom>
              <a:avLst/>
              <a:gdLst/>
              <a:ahLst/>
              <a:cxnLst>
                <a:cxn ang="0">
                  <a:pos x="wd2" y="hd2"/>
                </a:cxn>
                <a:cxn ang="5400000">
                  <a:pos x="wd2" y="hd2"/>
                </a:cxn>
                <a:cxn ang="10800000">
                  <a:pos x="wd2" y="hd2"/>
                </a:cxn>
                <a:cxn ang="16200000">
                  <a:pos x="wd2" y="hd2"/>
                </a:cxn>
              </a:cxnLst>
              <a:rect l="0" t="0" r="r" b="b"/>
              <a:pathLst>
                <a:path w="21501" h="21596" extrusionOk="0">
                  <a:moveTo>
                    <a:pt x="21417" y="7683"/>
                  </a:moveTo>
                  <a:cubicBezTo>
                    <a:pt x="21357" y="7409"/>
                    <a:pt x="21280" y="6942"/>
                    <a:pt x="21258" y="6709"/>
                  </a:cubicBezTo>
                  <a:cubicBezTo>
                    <a:pt x="21237" y="6476"/>
                    <a:pt x="21121" y="6355"/>
                    <a:pt x="21031" y="6271"/>
                  </a:cubicBezTo>
                  <a:cubicBezTo>
                    <a:pt x="20941" y="6188"/>
                    <a:pt x="21040" y="6129"/>
                    <a:pt x="21031" y="6066"/>
                  </a:cubicBezTo>
                  <a:cubicBezTo>
                    <a:pt x="21022" y="6004"/>
                    <a:pt x="20864" y="5937"/>
                    <a:pt x="20864" y="5937"/>
                  </a:cubicBezTo>
                  <a:cubicBezTo>
                    <a:pt x="20864" y="5937"/>
                    <a:pt x="20894" y="5745"/>
                    <a:pt x="20902" y="5621"/>
                  </a:cubicBezTo>
                  <a:cubicBezTo>
                    <a:pt x="20911" y="5496"/>
                    <a:pt x="20873" y="5372"/>
                    <a:pt x="20834" y="5262"/>
                  </a:cubicBezTo>
                  <a:cubicBezTo>
                    <a:pt x="20795" y="5155"/>
                    <a:pt x="20735" y="5020"/>
                    <a:pt x="20675" y="4950"/>
                  </a:cubicBezTo>
                  <a:cubicBezTo>
                    <a:pt x="20615" y="4880"/>
                    <a:pt x="20508" y="4751"/>
                    <a:pt x="20448" y="4647"/>
                  </a:cubicBezTo>
                  <a:cubicBezTo>
                    <a:pt x="20388" y="4543"/>
                    <a:pt x="20191" y="4331"/>
                    <a:pt x="19943" y="4259"/>
                  </a:cubicBezTo>
                  <a:cubicBezTo>
                    <a:pt x="19694" y="4189"/>
                    <a:pt x="19086" y="4042"/>
                    <a:pt x="18820" y="3979"/>
                  </a:cubicBezTo>
                  <a:cubicBezTo>
                    <a:pt x="18551" y="3916"/>
                    <a:pt x="18182" y="3783"/>
                    <a:pt x="17994" y="3724"/>
                  </a:cubicBezTo>
                  <a:cubicBezTo>
                    <a:pt x="17805" y="3665"/>
                    <a:pt x="17467" y="3661"/>
                    <a:pt x="17278" y="3624"/>
                  </a:cubicBezTo>
                  <a:cubicBezTo>
                    <a:pt x="17090" y="3586"/>
                    <a:pt x="16858" y="3541"/>
                    <a:pt x="16601" y="3494"/>
                  </a:cubicBezTo>
                  <a:cubicBezTo>
                    <a:pt x="16344" y="3448"/>
                    <a:pt x="16164" y="3340"/>
                    <a:pt x="16014" y="3274"/>
                  </a:cubicBezTo>
                  <a:cubicBezTo>
                    <a:pt x="15864" y="3207"/>
                    <a:pt x="15547" y="3037"/>
                    <a:pt x="15547" y="3037"/>
                  </a:cubicBezTo>
                  <a:cubicBezTo>
                    <a:pt x="15376" y="2947"/>
                    <a:pt x="15188" y="2857"/>
                    <a:pt x="15188" y="2857"/>
                  </a:cubicBezTo>
                  <a:lnTo>
                    <a:pt x="15188" y="2857"/>
                  </a:lnTo>
                  <a:cubicBezTo>
                    <a:pt x="15175" y="2561"/>
                    <a:pt x="15269" y="2263"/>
                    <a:pt x="15269" y="2263"/>
                  </a:cubicBezTo>
                  <a:cubicBezTo>
                    <a:pt x="15539" y="2339"/>
                    <a:pt x="15714" y="2233"/>
                    <a:pt x="15860" y="2095"/>
                  </a:cubicBezTo>
                  <a:cubicBezTo>
                    <a:pt x="16001" y="1956"/>
                    <a:pt x="16023" y="1750"/>
                    <a:pt x="15942" y="1678"/>
                  </a:cubicBezTo>
                  <a:cubicBezTo>
                    <a:pt x="15860" y="1605"/>
                    <a:pt x="15620" y="1630"/>
                    <a:pt x="15620" y="1630"/>
                  </a:cubicBezTo>
                  <a:cubicBezTo>
                    <a:pt x="15800" y="1211"/>
                    <a:pt x="15732" y="996"/>
                    <a:pt x="15620" y="829"/>
                  </a:cubicBezTo>
                  <a:cubicBezTo>
                    <a:pt x="15509" y="664"/>
                    <a:pt x="15256" y="610"/>
                    <a:pt x="15158" y="538"/>
                  </a:cubicBezTo>
                  <a:cubicBezTo>
                    <a:pt x="15059" y="467"/>
                    <a:pt x="14866" y="391"/>
                    <a:pt x="14695" y="354"/>
                  </a:cubicBezTo>
                  <a:cubicBezTo>
                    <a:pt x="14524" y="316"/>
                    <a:pt x="14314" y="260"/>
                    <a:pt x="14181" y="203"/>
                  </a:cubicBezTo>
                  <a:cubicBezTo>
                    <a:pt x="14048" y="147"/>
                    <a:pt x="13800" y="111"/>
                    <a:pt x="13735" y="93"/>
                  </a:cubicBezTo>
                  <a:cubicBezTo>
                    <a:pt x="13667" y="75"/>
                    <a:pt x="13632" y="13"/>
                    <a:pt x="13632" y="13"/>
                  </a:cubicBezTo>
                  <a:lnTo>
                    <a:pt x="13380" y="54"/>
                  </a:lnTo>
                  <a:lnTo>
                    <a:pt x="13350" y="0"/>
                  </a:lnTo>
                  <a:cubicBezTo>
                    <a:pt x="13247" y="47"/>
                    <a:pt x="12917" y="81"/>
                    <a:pt x="12917" y="81"/>
                  </a:cubicBezTo>
                  <a:cubicBezTo>
                    <a:pt x="12917" y="43"/>
                    <a:pt x="12968" y="0"/>
                    <a:pt x="12968" y="0"/>
                  </a:cubicBezTo>
                  <a:cubicBezTo>
                    <a:pt x="12536" y="54"/>
                    <a:pt x="12283" y="199"/>
                    <a:pt x="12283" y="199"/>
                  </a:cubicBezTo>
                  <a:cubicBezTo>
                    <a:pt x="12274" y="145"/>
                    <a:pt x="12352" y="72"/>
                    <a:pt x="12352" y="72"/>
                  </a:cubicBezTo>
                  <a:cubicBezTo>
                    <a:pt x="12047" y="138"/>
                    <a:pt x="11645" y="316"/>
                    <a:pt x="11589" y="368"/>
                  </a:cubicBezTo>
                  <a:cubicBezTo>
                    <a:pt x="11538" y="422"/>
                    <a:pt x="11225" y="553"/>
                    <a:pt x="10968" y="730"/>
                  </a:cubicBezTo>
                  <a:cubicBezTo>
                    <a:pt x="10715" y="908"/>
                    <a:pt x="10745" y="1253"/>
                    <a:pt x="10758" y="1341"/>
                  </a:cubicBezTo>
                  <a:cubicBezTo>
                    <a:pt x="10771" y="1429"/>
                    <a:pt x="10951" y="1709"/>
                    <a:pt x="10951" y="1709"/>
                  </a:cubicBezTo>
                  <a:cubicBezTo>
                    <a:pt x="10951" y="1709"/>
                    <a:pt x="10818" y="1687"/>
                    <a:pt x="10707" y="1692"/>
                  </a:cubicBezTo>
                  <a:cubicBezTo>
                    <a:pt x="10595" y="1698"/>
                    <a:pt x="10574" y="1755"/>
                    <a:pt x="10574" y="1832"/>
                  </a:cubicBezTo>
                  <a:cubicBezTo>
                    <a:pt x="10574" y="1911"/>
                    <a:pt x="10612" y="2077"/>
                    <a:pt x="10642" y="2136"/>
                  </a:cubicBezTo>
                  <a:cubicBezTo>
                    <a:pt x="10672" y="2195"/>
                    <a:pt x="10835" y="2287"/>
                    <a:pt x="10925" y="2322"/>
                  </a:cubicBezTo>
                  <a:cubicBezTo>
                    <a:pt x="11015" y="2360"/>
                    <a:pt x="11178" y="2335"/>
                    <a:pt x="11178" y="2335"/>
                  </a:cubicBezTo>
                  <a:cubicBezTo>
                    <a:pt x="11178" y="2335"/>
                    <a:pt x="11259" y="2479"/>
                    <a:pt x="11311" y="2559"/>
                  </a:cubicBezTo>
                  <a:cubicBezTo>
                    <a:pt x="11362" y="2640"/>
                    <a:pt x="11503" y="2778"/>
                    <a:pt x="11593" y="2830"/>
                  </a:cubicBezTo>
                  <a:cubicBezTo>
                    <a:pt x="11683" y="2884"/>
                    <a:pt x="11795" y="2931"/>
                    <a:pt x="11893" y="3033"/>
                  </a:cubicBezTo>
                  <a:cubicBezTo>
                    <a:pt x="11992" y="3135"/>
                    <a:pt x="12026" y="3349"/>
                    <a:pt x="12026" y="3349"/>
                  </a:cubicBezTo>
                  <a:lnTo>
                    <a:pt x="12026" y="3349"/>
                  </a:lnTo>
                  <a:lnTo>
                    <a:pt x="11859" y="3482"/>
                  </a:lnTo>
                  <a:cubicBezTo>
                    <a:pt x="11859" y="3482"/>
                    <a:pt x="11679" y="3577"/>
                    <a:pt x="11632" y="3602"/>
                  </a:cubicBezTo>
                  <a:cubicBezTo>
                    <a:pt x="11581" y="3627"/>
                    <a:pt x="10908" y="3672"/>
                    <a:pt x="10638" y="3697"/>
                  </a:cubicBezTo>
                  <a:cubicBezTo>
                    <a:pt x="10368" y="3722"/>
                    <a:pt x="9970" y="3877"/>
                    <a:pt x="9653" y="4051"/>
                  </a:cubicBezTo>
                  <a:cubicBezTo>
                    <a:pt x="9336" y="4227"/>
                    <a:pt x="9006" y="4521"/>
                    <a:pt x="8929" y="4593"/>
                  </a:cubicBezTo>
                  <a:cubicBezTo>
                    <a:pt x="8847" y="4663"/>
                    <a:pt x="8590" y="4709"/>
                    <a:pt x="8500" y="4731"/>
                  </a:cubicBezTo>
                  <a:cubicBezTo>
                    <a:pt x="8410" y="4753"/>
                    <a:pt x="8333" y="4889"/>
                    <a:pt x="8333" y="4889"/>
                  </a:cubicBezTo>
                  <a:cubicBezTo>
                    <a:pt x="8076" y="4851"/>
                    <a:pt x="8123" y="4997"/>
                    <a:pt x="8123" y="4997"/>
                  </a:cubicBezTo>
                  <a:cubicBezTo>
                    <a:pt x="8123" y="4997"/>
                    <a:pt x="7558" y="5147"/>
                    <a:pt x="7416" y="5196"/>
                  </a:cubicBezTo>
                  <a:cubicBezTo>
                    <a:pt x="7279" y="5246"/>
                    <a:pt x="7117" y="5329"/>
                    <a:pt x="6971" y="5329"/>
                  </a:cubicBezTo>
                  <a:cubicBezTo>
                    <a:pt x="6825" y="5329"/>
                    <a:pt x="6662" y="5228"/>
                    <a:pt x="6551" y="5196"/>
                  </a:cubicBezTo>
                  <a:cubicBezTo>
                    <a:pt x="6440" y="5162"/>
                    <a:pt x="6204" y="5167"/>
                    <a:pt x="6174" y="5104"/>
                  </a:cubicBezTo>
                  <a:cubicBezTo>
                    <a:pt x="6144" y="5042"/>
                    <a:pt x="6076" y="4997"/>
                    <a:pt x="5986" y="4963"/>
                  </a:cubicBezTo>
                  <a:cubicBezTo>
                    <a:pt x="5896" y="4928"/>
                    <a:pt x="5866" y="4880"/>
                    <a:pt x="5669" y="4880"/>
                  </a:cubicBezTo>
                  <a:cubicBezTo>
                    <a:pt x="5472" y="4880"/>
                    <a:pt x="5472" y="4839"/>
                    <a:pt x="5339" y="4797"/>
                  </a:cubicBezTo>
                  <a:cubicBezTo>
                    <a:pt x="5210" y="4756"/>
                    <a:pt x="5082" y="4756"/>
                    <a:pt x="5052" y="4738"/>
                  </a:cubicBezTo>
                  <a:cubicBezTo>
                    <a:pt x="5022" y="4722"/>
                    <a:pt x="5060" y="4638"/>
                    <a:pt x="5000" y="4555"/>
                  </a:cubicBezTo>
                  <a:cubicBezTo>
                    <a:pt x="4940" y="4473"/>
                    <a:pt x="4743" y="4447"/>
                    <a:pt x="4593" y="4404"/>
                  </a:cubicBezTo>
                  <a:cubicBezTo>
                    <a:pt x="4443" y="4363"/>
                    <a:pt x="4426" y="4288"/>
                    <a:pt x="4255" y="4218"/>
                  </a:cubicBezTo>
                  <a:cubicBezTo>
                    <a:pt x="4088" y="4148"/>
                    <a:pt x="3766" y="4010"/>
                    <a:pt x="3707" y="3993"/>
                  </a:cubicBezTo>
                  <a:cubicBezTo>
                    <a:pt x="3694" y="3990"/>
                    <a:pt x="3659" y="3995"/>
                    <a:pt x="3617" y="4002"/>
                  </a:cubicBezTo>
                  <a:lnTo>
                    <a:pt x="3617" y="4002"/>
                  </a:lnTo>
                  <a:cubicBezTo>
                    <a:pt x="3617" y="4002"/>
                    <a:pt x="3428" y="3769"/>
                    <a:pt x="3338" y="3789"/>
                  </a:cubicBezTo>
                  <a:cubicBezTo>
                    <a:pt x="3338" y="3789"/>
                    <a:pt x="3154" y="3642"/>
                    <a:pt x="3154" y="3554"/>
                  </a:cubicBezTo>
                  <a:cubicBezTo>
                    <a:pt x="3154" y="3466"/>
                    <a:pt x="3257" y="3394"/>
                    <a:pt x="3334" y="3284"/>
                  </a:cubicBezTo>
                  <a:cubicBezTo>
                    <a:pt x="3407" y="3175"/>
                    <a:pt x="3484" y="3078"/>
                    <a:pt x="3424" y="3030"/>
                  </a:cubicBezTo>
                  <a:cubicBezTo>
                    <a:pt x="3364" y="2981"/>
                    <a:pt x="3244" y="2863"/>
                    <a:pt x="3235" y="2791"/>
                  </a:cubicBezTo>
                  <a:cubicBezTo>
                    <a:pt x="3227" y="2719"/>
                    <a:pt x="3124" y="2669"/>
                    <a:pt x="3102" y="2563"/>
                  </a:cubicBezTo>
                  <a:cubicBezTo>
                    <a:pt x="3081" y="2457"/>
                    <a:pt x="3090" y="2387"/>
                    <a:pt x="2923" y="2387"/>
                  </a:cubicBezTo>
                  <a:cubicBezTo>
                    <a:pt x="2760" y="2387"/>
                    <a:pt x="2670" y="2513"/>
                    <a:pt x="2695" y="2619"/>
                  </a:cubicBezTo>
                  <a:cubicBezTo>
                    <a:pt x="2721" y="2724"/>
                    <a:pt x="2803" y="2778"/>
                    <a:pt x="2824" y="2875"/>
                  </a:cubicBezTo>
                  <a:cubicBezTo>
                    <a:pt x="2845" y="2972"/>
                    <a:pt x="2691" y="3019"/>
                    <a:pt x="2563" y="3013"/>
                  </a:cubicBezTo>
                  <a:cubicBezTo>
                    <a:pt x="2434" y="3008"/>
                    <a:pt x="2109" y="2823"/>
                    <a:pt x="1989" y="2735"/>
                  </a:cubicBezTo>
                  <a:cubicBezTo>
                    <a:pt x="1869" y="2647"/>
                    <a:pt x="1684" y="2511"/>
                    <a:pt x="1607" y="2448"/>
                  </a:cubicBezTo>
                  <a:cubicBezTo>
                    <a:pt x="1534" y="2385"/>
                    <a:pt x="1355" y="2276"/>
                    <a:pt x="1226" y="2200"/>
                  </a:cubicBezTo>
                  <a:cubicBezTo>
                    <a:pt x="1098" y="2125"/>
                    <a:pt x="1038" y="2069"/>
                    <a:pt x="935" y="2073"/>
                  </a:cubicBezTo>
                  <a:cubicBezTo>
                    <a:pt x="832" y="2077"/>
                    <a:pt x="785" y="2145"/>
                    <a:pt x="785" y="2145"/>
                  </a:cubicBezTo>
                  <a:cubicBezTo>
                    <a:pt x="785" y="2145"/>
                    <a:pt x="622" y="1981"/>
                    <a:pt x="442" y="2023"/>
                  </a:cubicBezTo>
                  <a:cubicBezTo>
                    <a:pt x="262" y="2064"/>
                    <a:pt x="352" y="2166"/>
                    <a:pt x="352" y="2166"/>
                  </a:cubicBezTo>
                  <a:cubicBezTo>
                    <a:pt x="292" y="2150"/>
                    <a:pt x="211" y="2145"/>
                    <a:pt x="142" y="2150"/>
                  </a:cubicBezTo>
                  <a:cubicBezTo>
                    <a:pt x="74" y="2156"/>
                    <a:pt x="22" y="2206"/>
                    <a:pt x="31" y="2243"/>
                  </a:cubicBezTo>
                  <a:cubicBezTo>
                    <a:pt x="39" y="2281"/>
                    <a:pt x="211" y="2419"/>
                    <a:pt x="211" y="2419"/>
                  </a:cubicBezTo>
                  <a:cubicBezTo>
                    <a:pt x="-42" y="2423"/>
                    <a:pt x="-8" y="2486"/>
                    <a:pt x="18" y="2541"/>
                  </a:cubicBezTo>
                  <a:cubicBezTo>
                    <a:pt x="44" y="2597"/>
                    <a:pt x="241" y="2714"/>
                    <a:pt x="382" y="2852"/>
                  </a:cubicBezTo>
                  <a:cubicBezTo>
                    <a:pt x="523" y="2990"/>
                    <a:pt x="622" y="3110"/>
                    <a:pt x="643" y="3173"/>
                  </a:cubicBezTo>
                  <a:cubicBezTo>
                    <a:pt x="665" y="3236"/>
                    <a:pt x="853" y="3401"/>
                    <a:pt x="986" y="3536"/>
                  </a:cubicBezTo>
                  <a:cubicBezTo>
                    <a:pt x="1119" y="3670"/>
                    <a:pt x="1479" y="3810"/>
                    <a:pt x="1659" y="3882"/>
                  </a:cubicBezTo>
                  <a:cubicBezTo>
                    <a:pt x="1839" y="3954"/>
                    <a:pt x="2186" y="4167"/>
                    <a:pt x="2186" y="4167"/>
                  </a:cubicBezTo>
                  <a:lnTo>
                    <a:pt x="2186" y="4167"/>
                  </a:lnTo>
                  <a:cubicBezTo>
                    <a:pt x="2074" y="4218"/>
                    <a:pt x="1976" y="4261"/>
                    <a:pt x="1933" y="4284"/>
                  </a:cubicBezTo>
                  <a:cubicBezTo>
                    <a:pt x="1804" y="4351"/>
                    <a:pt x="1723" y="4442"/>
                    <a:pt x="1804" y="4480"/>
                  </a:cubicBezTo>
                  <a:cubicBezTo>
                    <a:pt x="1886" y="4517"/>
                    <a:pt x="2181" y="4688"/>
                    <a:pt x="2181" y="4688"/>
                  </a:cubicBezTo>
                  <a:lnTo>
                    <a:pt x="2181" y="4688"/>
                  </a:lnTo>
                  <a:cubicBezTo>
                    <a:pt x="2083" y="4783"/>
                    <a:pt x="2040" y="4862"/>
                    <a:pt x="2096" y="4889"/>
                  </a:cubicBezTo>
                  <a:cubicBezTo>
                    <a:pt x="2216" y="4948"/>
                    <a:pt x="2811" y="5169"/>
                    <a:pt x="3098" y="5273"/>
                  </a:cubicBezTo>
                  <a:cubicBezTo>
                    <a:pt x="3385" y="5377"/>
                    <a:pt x="3544" y="5510"/>
                    <a:pt x="3754" y="5589"/>
                  </a:cubicBezTo>
                  <a:cubicBezTo>
                    <a:pt x="3964" y="5668"/>
                    <a:pt x="4259" y="5785"/>
                    <a:pt x="4490" y="5860"/>
                  </a:cubicBezTo>
                  <a:cubicBezTo>
                    <a:pt x="4722" y="5935"/>
                    <a:pt x="5733" y="6361"/>
                    <a:pt x="5943" y="6431"/>
                  </a:cubicBezTo>
                  <a:cubicBezTo>
                    <a:pt x="6153" y="6501"/>
                    <a:pt x="6221" y="6551"/>
                    <a:pt x="6770" y="6513"/>
                  </a:cubicBezTo>
                  <a:cubicBezTo>
                    <a:pt x="7318" y="6476"/>
                    <a:pt x="7755" y="6431"/>
                    <a:pt x="7755" y="6431"/>
                  </a:cubicBezTo>
                  <a:cubicBezTo>
                    <a:pt x="7545" y="6856"/>
                    <a:pt x="6620" y="8310"/>
                    <a:pt x="6483" y="8565"/>
                  </a:cubicBezTo>
                  <a:cubicBezTo>
                    <a:pt x="6341" y="8820"/>
                    <a:pt x="5934" y="9598"/>
                    <a:pt x="5827" y="9790"/>
                  </a:cubicBezTo>
                  <a:cubicBezTo>
                    <a:pt x="5716" y="9983"/>
                    <a:pt x="5429" y="10345"/>
                    <a:pt x="5352" y="10519"/>
                  </a:cubicBezTo>
                  <a:cubicBezTo>
                    <a:pt x="5275" y="10693"/>
                    <a:pt x="5283" y="11131"/>
                    <a:pt x="5283" y="11131"/>
                  </a:cubicBezTo>
                  <a:cubicBezTo>
                    <a:pt x="5283" y="11131"/>
                    <a:pt x="6316" y="10989"/>
                    <a:pt x="6834" y="10910"/>
                  </a:cubicBezTo>
                  <a:cubicBezTo>
                    <a:pt x="7352" y="10831"/>
                    <a:pt x="7412" y="10781"/>
                    <a:pt x="7691" y="10715"/>
                  </a:cubicBezTo>
                  <a:cubicBezTo>
                    <a:pt x="7969" y="10648"/>
                    <a:pt x="8286" y="10636"/>
                    <a:pt x="8458" y="10595"/>
                  </a:cubicBezTo>
                  <a:cubicBezTo>
                    <a:pt x="8629" y="10553"/>
                    <a:pt x="9092" y="10424"/>
                    <a:pt x="9092" y="10424"/>
                  </a:cubicBezTo>
                  <a:cubicBezTo>
                    <a:pt x="9092" y="10424"/>
                    <a:pt x="9070" y="11391"/>
                    <a:pt x="9092" y="11625"/>
                  </a:cubicBezTo>
                  <a:cubicBezTo>
                    <a:pt x="9113" y="11858"/>
                    <a:pt x="9220" y="12504"/>
                    <a:pt x="9280" y="12700"/>
                  </a:cubicBezTo>
                  <a:cubicBezTo>
                    <a:pt x="9340" y="12895"/>
                    <a:pt x="9618" y="14037"/>
                    <a:pt x="9640" y="14175"/>
                  </a:cubicBezTo>
                  <a:cubicBezTo>
                    <a:pt x="9661" y="14313"/>
                    <a:pt x="9790" y="15887"/>
                    <a:pt x="9828" y="16101"/>
                  </a:cubicBezTo>
                  <a:cubicBezTo>
                    <a:pt x="9867" y="16313"/>
                    <a:pt x="9798" y="16442"/>
                    <a:pt x="9777" y="16675"/>
                  </a:cubicBezTo>
                  <a:cubicBezTo>
                    <a:pt x="9755" y="16909"/>
                    <a:pt x="9807" y="17409"/>
                    <a:pt x="9798" y="17646"/>
                  </a:cubicBezTo>
                  <a:cubicBezTo>
                    <a:pt x="9790" y="17883"/>
                    <a:pt x="9661" y="18025"/>
                    <a:pt x="9610" y="18208"/>
                  </a:cubicBezTo>
                  <a:cubicBezTo>
                    <a:pt x="9558" y="18391"/>
                    <a:pt x="9721" y="18438"/>
                    <a:pt x="9738" y="18529"/>
                  </a:cubicBezTo>
                  <a:cubicBezTo>
                    <a:pt x="9756" y="18621"/>
                    <a:pt x="9730" y="18833"/>
                    <a:pt x="9798" y="18929"/>
                  </a:cubicBezTo>
                  <a:cubicBezTo>
                    <a:pt x="9867" y="19025"/>
                    <a:pt x="9987" y="19125"/>
                    <a:pt x="9965" y="19184"/>
                  </a:cubicBezTo>
                  <a:cubicBezTo>
                    <a:pt x="9944" y="19244"/>
                    <a:pt x="9726" y="19314"/>
                    <a:pt x="9627" y="19380"/>
                  </a:cubicBezTo>
                  <a:cubicBezTo>
                    <a:pt x="9529" y="19446"/>
                    <a:pt x="9319" y="19647"/>
                    <a:pt x="9092" y="19742"/>
                  </a:cubicBezTo>
                  <a:cubicBezTo>
                    <a:pt x="8864" y="19838"/>
                    <a:pt x="7888" y="20152"/>
                    <a:pt x="7382" y="20243"/>
                  </a:cubicBezTo>
                  <a:cubicBezTo>
                    <a:pt x="6877" y="20335"/>
                    <a:pt x="6328" y="20338"/>
                    <a:pt x="6200" y="20372"/>
                  </a:cubicBezTo>
                  <a:cubicBezTo>
                    <a:pt x="6071" y="20407"/>
                    <a:pt x="6011" y="20572"/>
                    <a:pt x="6011" y="20572"/>
                  </a:cubicBezTo>
                  <a:cubicBezTo>
                    <a:pt x="6011" y="20572"/>
                    <a:pt x="5643" y="20593"/>
                    <a:pt x="6281" y="20755"/>
                  </a:cubicBezTo>
                  <a:cubicBezTo>
                    <a:pt x="6920" y="20918"/>
                    <a:pt x="8231" y="20918"/>
                    <a:pt x="8809" y="20897"/>
                  </a:cubicBezTo>
                  <a:cubicBezTo>
                    <a:pt x="9387" y="20875"/>
                    <a:pt x="10013" y="20733"/>
                    <a:pt x="10428" y="20609"/>
                  </a:cubicBezTo>
                  <a:cubicBezTo>
                    <a:pt x="10844" y="20484"/>
                    <a:pt x="11315" y="20442"/>
                    <a:pt x="11315" y="20442"/>
                  </a:cubicBezTo>
                  <a:cubicBezTo>
                    <a:pt x="11336" y="20496"/>
                    <a:pt x="11653" y="20480"/>
                    <a:pt x="11653" y="20480"/>
                  </a:cubicBezTo>
                  <a:cubicBezTo>
                    <a:pt x="12587" y="20446"/>
                    <a:pt x="13067" y="20301"/>
                    <a:pt x="13067" y="20301"/>
                  </a:cubicBezTo>
                  <a:cubicBezTo>
                    <a:pt x="13067" y="20301"/>
                    <a:pt x="13076" y="20083"/>
                    <a:pt x="13029" y="20001"/>
                  </a:cubicBezTo>
                  <a:cubicBezTo>
                    <a:pt x="12982" y="19918"/>
                    <a:pt x="12892" y="19938"/>
                    <a:pt x="12879" y="19884"/>
                  </a:cubicBezTo>
                  <a:cubicBezTo>
                    <a:pt x="12870" y="19830"/>
                    <a:pt x="12819" y="19742"/>
                    <a:pt x="12947" y="19635"/>
                  </a:cubicBezTo>
                  <a:cubicBezTo>
                    <a:pt x="13076" y="19527"/>
                    <a:pt x="12939" y="19531"/>
                    <a:pt x="12810" y="19452"/>
                  </a:cubicBezTo>
                  <a:cubicBezTo>
                    <a:pt x="12682" y="19373"/>
                    <a:pt x="12870" y="19351"/>
                    <a:pt x="12922" y="19227"/>
                  </a:cubicBezTo>
                  <a:cubicBezTo>
                    <a:pt x="12973" y="19102"/>
                    <a:pt x="12853" y="19019"/>
                    <a:pt x="12703" y="18915"/>
                  </a:cubicBezTo>
                  <a:cubicBezTo>
                    <a:pt x="12553" y="18811"/>
                    <a:pt x="12455" y="18682"/>
                    <a:pt x="12455" y="18682"/>
                  </a:cubicBezTo>
                  <a:cubicBezTo>
                    <a:pt x="12536" y="18581"/>
                    <a:pt x="12652" y="18357"/>
                    <a:pt x="12652" y="18269"/>
                  </a:cubicBezTo>
                  <a:cubicBezTo>
                    <a:pt x="12652" y="18181"/>
                    <a:pt x="12712" y="18077"/>
                    <a:pt x="12763" y="17869"/>
                  </a:cubicBezTo>
                  <a:cubicBezTo>
                    <a:pt x="12814" y="17661"/>
                    <a:pt x="12785" y="17456"/>
                    <a:pt x="12952" y="17307"/>
                  </a:cubicBezTo>
                  <a:cubicBezTo>
                    <a:pt x="13119" y="17156"/>
                    <a:pt x="13269" y="16815"/>
                    <a:pt x="13311" y="16632"/>
                  </a:cubicBezTo>
                  <a:cubicBezTo>
                    <a:pt x="13350" y="16449"/>
                    <a:pt x="13453" y="16291"/>
                    <a:pt x="13478" y="16115"/>
                  </a:cubicBezTo>
                  <a:cubicBezTo>
                    <a:pt x="13508" y="15939"/>
                    <a:pt x="13577" y="15510"/>
                    <a:pt x="13517" y="15261"/>
                  </a:cubicBezTo>
                  <a:cubicBezTo>
                    <a:pt x="13457" y="15011"/>
                    <a:pt x="13526" y="14895"/>
                    <a:pt x="13616" y="14728"/>
                  </a:cubicBezTo>
                  <a:cubicBezTo>
                    <a:pt x="13705" y="14561"/>
                    <a:pt x="13933" y="13845"/>
                    <a:pt x="13933" y="13845"/>
                  </a:cubicBezTo>
                  <a:cubicBezTo>
                    <a:pt x="13933" y="13845"/>
                    <a:pt x="14498" y="14661"/>
                    <a:pt x="14618" y="14766"/>
                  </a:cubicBezTo>
                  <a:cubicBezTo>
                    <a:pt x="14738" y="14870"/>
                    <a:pt x="14806" y="15040"/>
                    <a:pt x="14815" y="15128"/>
                  </a:cubicBezTo>
                  <a:cubicBezTo>
                    <a:pt x="14824" y="15216"/>
                    <a:pt x="15115" y="15541"/>
                    <a:pt x="15123" y="15598"/>
                  </a:cubicBezTo>
                  <a:cubicBezTo>
                    <a:pt x="15132" y="15656"/>
                    <a:pt x="15175" y="15744"/>
                    <a:pt x="15175" y="15832"/>
                  </a:cubicBezTo>
                  <a:cubicBezTo>
                    <a:pt x="15175" y="15920"/>
                    <a:pt x="15145" y="16128"/>
                    <a:pt x="15196" y="16252"/>
                  </a:cubicBezTo>
                  <a:cubicBezTo>
                    <a:pt x="15248" y="16377"/>
                    <a:pt x="15445" y="16668"/>
                    <a:pt x="15423" y="17031"/>
                  </a:cubicBezTo>
                  <a:cubicBezTo>
                    <a:pt x="15402" y="17393"/>
                    <a:pt x="15513" y="17806"/>
                    <a:pt x="15552" y="17897"/>
                  </a:cubicBezTo>
                  <a:cubicBezTo>
                    <a:pt x="15591" y="17989"/>
                    <a:pt x="15642" y="18127"/>
                    <a:pt x="15620" y="18226"/>
                  </a:cubicBezTo>
                  <a:cubicBezTo>
                    <a:pt x="15599" y="18326"/>
                    <a:pt x="15492" y="18784"/>
                    <a:pt x="15501" y="18922"/>
                  </a:cubicBezTo>
                  <a:cubicBezTo>
                    <a:pt x="15509" y="19060"/>
                    <a:pt x="15728" y="19342"/>
                    <a:pt x="15728" y="19418"/>
                  </a:cubicBezTo>
                  <a:cubicBezTo>
                    <a:pt x="15728" y="19493"/>
                    <a:pt x="15488" y="19464"/>
                    <a:pt x="15411" y="19506"/>
                  </a:cubicBezTo>
                  <a:cubicBezTo>
                    <a:pt x="15333" y="19547"/>
                    <a:pt x="15381" y="19847"/>
                    <a:pt x="15381" y="19969"/>
                  </a:cubicBezTo>
                  <a:cubicBezTo>
                    <a:pt x="15381" y="20089"/>
                    <a:pt x="15501" y="20265"/>
                    <a:pt x="15479" y="20353"/>
                  </a:cubicBezTo>
                  <a:cubicBezTo>
                    <a:pt x="15458" y="20441"/>
                    <a:pt x="15239" y="20620"/>
                    <a:pt x="15171" y="20769"/>
                  </a:cubicBezTo>
                  <a:cubicBezTo>
                    <a:pt x="15102" y="20918"/>
                    <a:pt x="15149" y="21078"/>
                    <a:pt x="15051" y="21207"/>
                  </a:cubicBezTo>
                  <a:cubicBezTo>
                    <a:pt x="14952" y="21336"/>
                    <a:pt x="14961" y="21507"/>
                    <a:pt x="15021" y="21553"/>
                  </a:cubicBezTo>
                  <a:cubicBezTo>
                    <a:pt x="15081" y="21600"/>
                    <a:pt x="15745" y="21600"/>
                    <a:pt x="16036" y="21591"/>
                  </a:cubicBezTo>
                  <a:cubicBezTo>
                    <a:pt x="16323" y="21582"/>
                    <a:pt x="17317" y="21595"/>
                    <a:pt x="17805" y="21471"/>
                  </a:cubicBezTo>
                  <a:cubicBezTo>
                    <a:pt x="18294" y="21345"/>
                    <a:pt x="18225" y="21187"/>
                    <a:pt x="18212" y="21051"/>
                  </a:cubicBezTo>
                  <a:cubicBezTo>
                    <a:pt x="18204" y="20913"/>
                    <a:pt x="18204" y="20767"/>
                    <a:pt x="18191" y="20634"/>
                  </a:cubicBezTo>
                  <a:cubicBezTo>
                    <a:pt x="18182" y="20502"/>
                    <a:pt x="18212" y="20250"/>
                    <a:pt x="18212" y="20184"/>
                  </a:cubicBezTo>
                  <a:cubicBezTo>
                    <a:pt x="18212" y="20118"/>
                    <a:pt x="18272" y="20146"/>
                    <a:pt x="18311" y="20080"/>
                  </a:cubicBezTo>
                  <a:cubicBezTo>
                    <a:pt x="18349" y="20013"/>
                    <a:pt x="18521" y="19796"/>
                    <a:pt x="18529" y="19626"/>
                  </a:cubicBezTo>
                  <a:cubicBezTo>
                    <a:pt x="18538" y="19455"/>
                    <a:pt x="18272" y="19376"/>
                    <a:pt x="18272" y="19376"/>
                  </a:cubicBezTo>
                  <a:cubicBezTo>
                    <a:pt x="18272" y="19376"/>
                    <a:pt x="18324" y="19231"/>
                    <a:pt x="18384" y="18985"/>
                  </a:cubicBezTo>
                  <a:cubicBezTo>
                    <a:pt x="18444" y="18739"/>
                    <a:pt x="18495" y="17976"/>
                    <a:pt x="18525" y="17343"/>
                  </a:cubicBezTo>
                  <a:cubicBezTo>
                    <a:pt x="18555" y="16709"/>
                    <a:pt x="18315" y="15754"/>
                    <a:pt x="18298" y="15663"/>
                  </a:cubicBezTo>
                  <a:cubicBezTo>
                    <a:pt x="18277" y="15571"/>
                    <a:pt x="18277" y="15512"/>
                    <a:pt x="18229" y="15187"/>
                  </a:cubicBezTo>
                  <a:cubicBezTo>
                    <a:pt x="18178" y="14862"/>
                    <a:pt x="18148" y="14245"/>
                    <a:pt x="18118" y="14062"/>
                  </a:cubicBezTo>
                  <a:cubicBezTo>
                    <a:pt x="18088" y="13879"/>
                    <a:pt x="17951" y="13599"/>
                    <a:pt x="17840" y="13409"/>
                  </a:cubicBezTo>
                  <a:cubicBezTo>
                    <a:pt x="17728" y="13217"/>
                    <a:pt x="17758" y="13154"/>
                    <a:pt x="17801" y="12955"/>
                  </a:cubicBezTo>
                  <a:cubicBezTo>
                    <a:pt x="17840" y="12755"/>
                    <a:pt x="17831" y="12088"/>
                    <a:pt x="17831" y="12088"/>
                  </a:cubicBezTo>
                  <a:cubicBezTo>
                    <a:pt x="17831" y="12088"/>
                    <a:pt x="18658" y="11921"/>
                    <a:pt x="18833" y="11871"/>
                  </a:cubicBezTo>
                  <a:cubicBezTo>
                    <a:pt x="19013" y="11820"/>
                    <a:pt x="19150" y="11842"/>
                    <a:pt x="19570" y="11779"/>
                  </a:cubicBezTo>
                  <a:cubicBezTo>
                    <a:pt x="19990" y="11716"/>
                    <a:pt x="20367" y="11687"/>
                    <a:pt x="20633" y="11637"/>
                  </a:cubicBezTo>
                  <a:cubicBezTo>
                    <a:pt x="20903" y="11587"/>
                    <a:pt x="21061" y="11521"/>
                    <a:pt x="21091" y="11467"/>
                  </a:cubicBezTo>
                  <a:cubicBezTo>
                    <a:pt x="21121" y="11413"/>
                    <a:pt x="20834" y="11000"/>
                    <a:pt x="20586" y="10567"/>
                  </a:cubicBezTo>
                  <a:cubicBezTo>
                    <a:pt x="20337" y="10135"/>
                    <a:pt x="20029" y="9492"/>
                    <a:pt x="20029" y="9492"/>
                  </a:cubicBezTo>
                  <a:cubicBezTo>
                    <a:pt x="20029" y="9492"/>
                    <a:pt x="21301" y="8584"/>
                    <a:pt x="21442" y="8380"/>
                  </a:cubicBezTo>
                  <a:cubicBezTo>
                    <a:pt x="21558" y="8175"/>
                    <a:pt x="21477" y="7958"/>
                    <a:pt x="21417" y="7683"/>
                  </a:cubicBezTo>
                  <a:close/>
                </a:path>
              </a:pathLst>
            </a:custGeom>
            <a:solidFill>
              <a:srgbClr val="141415"/>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sp>
          <p:nvSpPr>
            <p:cNvPr id="24" name="Shape">
              <a:extLst>
                <a:ext uri="{FF2B5EF4-FFF2-40B4-BE49-F238E27FC236}">
                  <a16:creationId xmlns:a16="http://schemas.microsoft.com/office/drawing/2014/main" id="{92EE15C1-F0FB-4734-97F9-BF859318655C}"/>
                </a:ext>
              </a:extLst>
            </p:cNvPr>
            <p:cNvSpPr/>
            <p:nvPr/>
          </p:nvSpPr>
          <p:spPr>
            <a:xfrm>
              <a:off x="9975200" y="1707044"/>
              <a:ext cx="519070" cy="769078"/>
            </a:xfrm>
            <a:custGeom>
              <a:avLst/>
              <a:gdLst/>
              <a:ahLst/>
              <a:cxnLst>
                <a:cxn ang="0">
                  <a:pos x="wd2" y="hd2"/>
                </a:cxn>
                <a:cxn ang="5400000">
                  <a:pos x="wd2" y="hd2"/>
                </a:cxn>
                <a:cxn ang="10800000">
                  <a:pos x="wd2" y="hd2"/>
                </a:cxn>
                <a:cxn ang="16200000">
                  <a:pos x="wd2" y="hd2"/>
                </a:cxn>
              </a:cxnLst>
              <a:rect l="0" t="0" r="r" b="b"/>
              <a:pathLst>
                <a:path w="21465" h="21547" extrusionOk="0">
                  <a:moveTo>
                    <a:pt x="18885" y="8339"/>
                  </a:moveTo>
                  <a:cubicBezTo>
                    <a:pt x="18410" y="7293"/>
                    <a:pt x="18766" y="6040"/>
                    <a:pt x="18715" y="5361"/>
                  </a:cubicBezTo>
                  <a:cubicBezTo>
                    <a:pt x="18664" y="4683"/>
                    <a:pt x="18308" y="4499"/>
                    <a:pt x="18122" y="3924"/>
                  </a:cubicBezTo>
                  <a:cubicBezTo>
                    <a:pt x="17935" y="3350"/>
                    <a:pt x="18071" y="2936"/>
                    <a:pt x="17494" y="2212"/>
                  </a:cubicBezTo>
                  <a:cubicBezTo>
                    <a:pt x="16934" y="1487"/>
                    <a:pt x="16628" y="936"/>
                    <a:pt x="16069" y="453"/>
                  </a:cubicBezTo>
                  <a:cubicBezTo>
                    <a:pt x="15509" y="-30"/>
                    <a:pt x="14304" y="-53"/>
                    <a:pt x="13354" y="50"/>
                  </a:cubicBezTo>
                  <a:cubicBezTo>
                    <a:pt x="12404" y="154"/>
                    <a:pt x="11810" y="27"/>
                    <a:pt x="10401" y="50"/>
                  </a:cubicBezTo>
                  <a:cubicBezTo>
                    <a:pt x="8976" y="74"/>
                    <a:pt x="7924" y="648"/>
                    <a:pt x="6923" y="568"/>
                  </a:cubicBezTo>
                  <a:cubicBezTo>
                    <a:pt x="5922" y="487"/>
                    <a:pt x="4938" y="407"/>
                    <a:pt x="4242" y="706"/>
                  </a:cubicBezTo>
                  <a:cubicBezTo>
                    <a:pt x="3529" y="1005"/>
                    <a:pt x="3394" y="1982"/>
                    <a:pt x="2885" y="2729"/>
                  </a:cubicBezTo>
                  <a:cubicBezTo>
                    <a:pt x="2376" y="3465"/>
                    <a:pt x="2172" y="4833"/>
                    <a:pt x="1968" y="5856"/>
                  </a:cubicBezTo>
                  <a:cubicBezTo>
                    <a:pt x="1765" y="6879"/>
                    <a:pt x="1968" y="7833"/>
                    <a:pt x="1968" y="7833"/>
                  </a:cubicBezTo>
                  <a:lnTo>
                    <a:pt x="1493" y="7189"/>
                  </a:lnTo>
                  <a:cubicBezTo>
                    <a:pt x="1493" y="7189"/>
                    <a:pt x="967" y="7051"/>
                    <a:pt x="526" y="7086"/>
                  </a:cubicBezTo>
                  <a:cubicBezTo>
                    <a:pt x="85" y="7120"/>
                    <a:pt x="0" y="7488"/>
                    <a:pt x="0" y="7982"/>
                  </a:cubicBezTo>
                  <a:cubicBezTo>
                    <a:pt x="0" y="8488"/>
                    <a:pt x="153" y="9546"/>
                    <a:pt x="272" y="9925"/>
                  </a:cubicBezTo>
                  <a:cubicBezTo>
                    <a:pt x="390" y="10304"/>
                    <a:pt x="1035" y="10891"/>
                    <a:pt x="1391" y="11121"/>
                  </a:cubicBezTo>
                  <a:cubicBezTo>
                    <a:pt x="1748" y="11362"/>
                    <a:pt x="2392" y="11201"/>
                    <a:pt x="2392" y="11201"/>
                  </a:cubicBezTo>
                  <a:cubicBezTo>
                    <a:pt x="2392" y="11201"/>
                    <a:pt x="2715" y="12121"/>
                    <a:pt x="2919" y="12638"/>
                  </a:cubicBezTo>
                  <a:cubicBezTo>
                    <a:pt x="3122" y="13155"/>
                    <a:pt x="3682" y="14040"/>
                    <a:pt x="4039" y="14374"/>
                  </a:cubicBezTo>
                  <a:cubicBezTo>
                    <a:pt x="4395" y="14719"/>
                    <a:pt x="4836" y="15018"/>
                    <a:pt x="5226" y="15673"/>
                  </a:cubicBezTo>
                  <a:cubicBezTo>
                    <a:pt x="5616" y="16328"/>
                    <a:pt x="5752" y="17696"/>
                    <a:pt x="5752" y="17696"/>
                  </a:cubicBezTo>
                  <a:lnTo>
                    <a:pt x="5583" y="20202"/>
                  </a:lnTo>
                  <a:lnTo>
                    <a:pt x="6414" y="21547"/>
                  </a:lnTo>
                  <a:lnTo>
                    <a:pt x="10079" y="21432"/>
                  </a:lnTo>
                  <a:cubicBezTo>
                    <a:pt x="10079" y="21432"/>
                    <a:pt x="16612" y="18972"/>
                    <a:pt x="17528" y="17995"/>
                  </a:cubicBezTo>
                  <a:cubicBezTo>
                    <a:pt x="18444" y="17018"/>
                    <a:pt x="18359" y="16432"/>
                    <a:pt x="18291" y="14535"/>
                  </a:cubicBezTo>
                  <a:cubicBezTo>
                    <a:pt x="18240" y="12638"/>
                    <a:pt x="18614" y="10730"/>
                    <a:pt x="18614" y="10730"/>
                  </a:cubicBezTo>
                  <a:cubicBezTo>
                    <a:pt x="19683" y="11213"/>
                    <a:pt x="20378" y="10534"/>
                    <a:pt x="20955" y="9649"/>
                  </a:cubicBezTo>
                  <a:cubicBezTo>
                    <a:pt x="21515" y="8764"/>
                    <a:pt x="21600" y="7442"/>
                    <a:pt x="21278" y="6982"/>
                  </a:cubicBezTo>
                  <a:cubicBezTo>
                    <a:pt x="20955" y="6511"/>
                    <a:pt x="20005" y="6672"/>
                    <a:pt x="20005" y="6672"/>
                  </a:cubicBezTo>
                  <a:cubicBezTo>
                    <a:pt x="19241" y="7040"/>
                    <a:pt x="18885" y="8339"/>
                    <a:pt x="18885" y="8339"/>
                  </a:cubicBezTo>
                  <a:close/>
                </a:path>
              </a:pathLst>
            </a:custGeom>
            <a:solidFill>
              <a:srgbClr val="F3D5C5"/>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sp>
          <p:nvSpPr>
            <p:cNvPr id="25" name="Shape">
              <a:extLst>
                <a:ext uri="{FF2B5EF4-FFF2-40B4-BE49-F238E27FC236}">
                  <a16:creationId xmlns:a16="http://schemas.microsoft.com/office/drawing/2014/main" id="{3721414B-17D2-4757-8157-467E9388F435}"/>
                </a:ext>
              </a:extLst>
            </p:cNvPr>
            <p:cNvSpPr/>
            <p:nvPr/>
          </p:nvSpPr>
          <p:spPr>
            <a:xfrm>
              <a:off x="9811074" y="2199421"/>
              <a:ext cx="724205" cy="1580948"/>
            </a:xfrm>
            <a:custGeom>
              <a:avLst/>
              <a:gdLst/>
              <a:ahLst/>
              <a:cxnLst>
                <a:cxn ang="0">
                  <a:pos x="wd2" y="hd2"/>
                </a:cxn>
                <a:cxn ang="5400000">
                  <a:pos x="wd2" y="hd2"/>
                </a:cxn>
                <a:cxn ang="10800000">
                  <a:pos x="wd2" y="hd2"/>
                </a:cxn>
                <a:cxn ang="16200000">
                  <a:pos x="wd2" y="hd2"/>
                </a:cxn>
              </a:cxnLst>
              <a:rect l="0" t="0" r="r" b="b"/>
              <a:pathLst>
                <a:path w="21600" h="21600" extrusionOk="0">
                  <a:moveTo>
                    <a:pt x="9729" y="1962"/>
                  </a:moveTo>
                  <a:lnTo>
                    <a:pt x="10207" y="1547"/>
                  </a:lnTo>
                  <a:cubicBezTo>
                    <a:pt x="10207" y="1547"/>
                    <a:pt x="10488" y="2080"/>
                    <a:pt x="10549" y="2394"/>
                  </a:cubicBezTo>
                  <a:cubicBezTo>
                    <a:pt x="10610" y="2708"/>
                    <a:pt x="10525" y="2943"/>
                    <a:pt x="10892" y="3055"/>
                  </a:cubicBezTo>
                  <a:cubicBezTo>
                    <a:pt x="11259" y="3173"/>
                    <a:pt x="11577" y="3251"/>
                    <a:pt x="11577" y="3251"/>
                  </a:cubicBezTo>
                  <a:cubicBezTo>
                    <a:pt x="11577" y="3251"/>
                    <a:pt x="13254" y="2730"/>
                    <a:pt x="13854" y="2562"/>
                  </a:cubicBezTo>
                  <a:cubicBezTo>
                    <a:pt x="14453" y="2394"/>
                    <a:pt x="16216" y="1833"/>
                    <a:pt x="16925" y="1547"/>
                  </a:cubicBezTo>
                  <a:cubicBezTo>
                    <a:pt x="17635" y="1261"/>
                    <a:pt x="18749" y="790"/>
                    <a:pt x="18993" y="561"/>
                  </a:cubicBezTo>
                  <a:cubicBezTo>
                    <a:pt x="19238" y="331"/>
                    <a:pt x="19250" y="0"/>
                    <a:pt x="19250" y="0"/>
                  </a:cubicBezTo>
                  <a:cubicBezTo>
                    <a:pt x="19250" y="0"/>
                    <a:pt x="19789" y="280"/>
                    <a:pt x="20278" y="561"/>
                  </a:cubicBezTo>
                  <a:cubicBezTo>
                    <a:pt x="20768" y="841"/>
                    <a:pt x="20646" y="1575"/>
                    <a:pt x="20278" y="2853"/>
                  </a:cubicBezTo>
                  <a:cubicBezTo>
                    <a:pt x="19911" y="4132"/>
                    <a:pt x="21600" y="15002"/>
                    <a:pt x="21600" y="15002"/>
                  </a:cubicBezTo>
                  <a:lnTo>
                    <a:pt x="20156" y="21600"/>
                  </a:lnTo>
                  <a:lnTo>
                    <a:pt x="0" y="21465"/>
                  </a:lnTo>
                  <a:lnTo>
                    <a:pt x="0" y="12855"/>
                  </a:lnTo>
                  <a:lnTo>
                    <a:pt x="3659" y="5556"/>
                  </a:lnTo>
                  <a:lnTo>
                    <a:pt x="6560" y="3425"/>
                  </a:lnTo>
                  <a:lnTo>
                    <a:pt x="9068" y="2663"/>
                  </a:lnTo>
                  <a:lnTo>
                    <a:pt x="9729" y="1962"/>
                  </a:lnTo>
                  <a:close/>
                </a:path>
              </a:pathLst>
            </a:custGeom>
            <a:solidFill>
              <a:srgbClr val="E0EBF7"/>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sp>
          <p:nvSpPr>
            <p:cNvPr id="26" name="Shape">
              <a:extLst>
                <a:ext uri="{FF2B5EF4-FFF2-40B4-BE49-F238E27FC236}">
                  <a16:creationId xmlns:a16="http://schemas.microsoft.com/office/drawing/2014/main" id="{E2409B50-B5C3-4EBB-9AFC-EAFD2C765ED5}"/>
                </a:ext>
              </a:extLst>
            </p:cNvPr>
            <p:cNvSpPr/>
            <p:nvPr/>
          </p:nvSpPr>
          <p:spPr>
            <a:xfrm>
              <a:off x="10426546" y="3922745"/>
              <a:ext cx="163308" cy="155625"/>
            </a:xfrm>
            <a:custGeom>
              <a:avLst/>
              <a:gdLst/>
              <a:ahLst/>
              <a:cxnLst>
                <a:cxn ang="0">
                  <a:pos x="wd2" y="hd2"/>
                </a:cxn>
                <a:cxn ang="5400000">
                  <a:pos x="wd2" y="hd2"/>
                </a:cxn>
                <a:cxn ang="10800000">
                  <a:pos x="wd2" y="hd2"/>
                </a:cxn>
                <a:cxn ang="16200000">
                  <a:pos x="wd2" y="hd2"/>
                </a:cxn>
              </a:cxnLst>
              <a:rect l="0" t="0" r="r" b="b"/>
              <a:pathLst>
                <a:path w="21600" h="21114" extrusionOk="0">
                  <a:moveTo>
                    <a:pt x="1248" y="0"/>
                  </a:moveTo>
                  <a:cubicBezTo>
                    <a:pt x="1248" y="0"/>
                    <a:pt x="6567" y="5122"/>
                    <a:pt x="8738" y="7682"/>
                  </a:cubicBezTo>
                  <a:cubicBezTo>
                    <a:pt x="10909" y="10188"/>
                    <a:pt x="16390" y="14753"/>
                    <a:pt x="21600" y="18705"/>
                  </a:cubicBezTo>
                  <a:cubicBezTo>
                    <a:pt x="21600" y="18705"/>
                    <a:pt x="19809" y="21600"/>
                    <a:pt x="17638" y="21043"/>
                  </a:cubicBezTo>
                  <a:cubicBezTo>
                    <a:pt x="15467" y="20487"/>
                    <a:pt x="11506" y="15977"/>
                    <a:pt x="8575" y="13472"/>
                  </a:cubicBezTo>
                  <a:cubicBezTo>
                    <a:pt x="5644" y="10967"/>
                    <a:pt x="0" y="6012"/>
                    <a:pt x="0" y="6012"/>
                  </a:cubicBezTo>
                  <a:cubicBezTo>
                    <a:pt x="0" y="6012"/>
                    <a:pt x="706" y="1837"/>
                    <a:pt x="1248" y="0"/>
                  </a:cubicBezTo>
                  <a:close/>
                </a:path>
              </a:pathLst>
            </a:custGeom>
            <a:solidFill>
              <a:srgbClr val="E0EBF7"/>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sp>
          <p:nvSpPr>
            <p:cNvPr id="27" name="Shape">
              <a:extLst>
                <a:ext uri="{FF2B5EF4-FFF2-40B4-BE49-F238E27FC236}">
                  <a16:creationId xmlns:a16="http://schemas.microsoft.com/office/drawing/2014/main" id="{5A5E00DA-57FF-48C8-A457-C8F472791C77}"/>
                </a:ext>
              </a:extLst>
            </p:cNvPr>
            <p:cNvSpPr/>
            <p:nvPr/>
          </p:nvSpPr>
          <p:spPr>
            <a:xfrm>
              <a:off x="9154571" y="2404579"/>
              <a:ext cx="176694" cy="206301"/>
            </a:xfrm>
            <a:custGeom>
              <a:avLst/>
              <a:gdLst/>
              <a:ahLst/>
              <a:cxnLst>
                <a:cxn ang="0">
                  <a:pos x="wd2" y="hd2"/>
                </a:cxn>
                <a:cxn ang="5400000">
                  <a:pos x="wd2" y="hd2"/>
                </a:cxn>
                <a:cxn ang="10800000">
                  <a:pos x="wd2" y="hd2"/>
                </a:cxn>
                <a:cxn ang="16200000">
                  <a:pos x="wd2" y="hd2"/>
                </a:cxn>
              </a:cxnLst>
              <a:rect l="0" t="0" r="r" b="b"/>
              <a:pathLst>
                <a:path w="21044" h="21128" extrusionOk="0">
                  <a:moveTo>
                    <a:pt x="4673" y="21128"/>
                  </a:moveTo>
                  <a:cubicBezTo>
                    <a:pt x="4673" y="21128"/>
                    <a:pt x="1301" y="17136"/>
                    <a:pt x="372" y="16253"/>
                  </a:cubicBezTo>
                  <a:cubicBezTo>
                    <a:pt x="-556" y="15371"/>
                    <a:pt x="372" y="13228"/>
                    <a:pt x="1838" y="11673"/>
                  </a:cubicBezTo>
                  <a:cubicBezTo>
                    <a:pt x="3305" y="10118"/>
                    <a:pt x="9559" y="4445"/>
                    <a:pt x="11270" y="3563"/>
                  </a:cubicBezTo>
                  <a:cubicBezTo>
                    <a:pt x="12981" y="2680"/>
                    <a:pt x="16841" y="537"/>
                    <a:pt x="17867" y="33"/>
                  </a:cubicBezTo>
                  <a:cubicBezTo>
                    <a:pt x="18893" y="-472"/>
                    <a:pt x="21044" y="5033"/>
                    <a:pt x="21044" y="5033"/>
                  </a:cubicBezTo>
                  <a:lnTo>
                    <a:pt x="18552" y="12051"/>
                  </a:lnTo>
                  <a:lnTo>
                    <a:pt x="4673" y="21128"/>
                  </a:lnTo>
                  <a:close/>
                </a:path>
              </a:pathLst>
            </a:custGeom>
            <a:solidFill>
              <a:srgbClr val="E0EBF7"/>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sp>
          <p:nvSpPr>
            <p:cNvPr id="28" name="Shape">
              <a:extLst>
                <a:ext uri="{FF2B5EF4-FFF2-40B4-BE49-F238E27FC236}">
                  <a16:creationId xmlns:a16="http://schemas.microsoft.com/office/drawing/2014/main" id="{865A860F-E760-4990-8294-F550D532231E}"/>
                </a:ext>
              </a:extLst>
            </p:cNvPr>
            <p:cNvSpPr/>
            <p:nvPr/>
          </p:nvSpPr>
          <p:spPr>
            <a:xfrm>
              <a:off x="9975200" y="2486642"/>
              <a:ext cx="264653" cy="1261720"/>
            </a:xfrm>
            <a:custGeom>
              <a:avLst/>
              <a:gdLst/>
              <a:ahLst/>
              <a:cxnLst>
                <a:cxn ang="0">
                  <a:pos x="wd2" y="hd2"/>
                </a:cxn>
                <a:cxn ang="5400000">
                  <a:pos x="wd2" y="hd2"/>
                </a:cxn>
                <a:cxn ang="10800000">
                  <a:pos x="wd2" y="hd2"/>
                </a:cxn>
                <a:cxn ang="16200000">
                  <a:pos x="wd2" y="hd2"/>
                </a:cxn>
              </a:cxnLst>
              <a:rect l="0" t="0" r="r" b="b"/>
              <a:pathLst>
                <a:path w="21600" h="21600" extrusionOk="0">
                  <a:moveTo>
                    <a:pt x="16711" y="0"/>
                  </a:moveTo>
                  <a:cubicBezTo>
                    <a:pt x="16711" y="0"/>
                    <a:pt x="19323" y="759"/>
                    <a:pt x="21600" y="1271"/>
                  </a:cubicBezTo>
                  <a:cubicBezTo>
                    <a:pt x="21600" y="1271"/>
                    <a:pt x="19490" y="1580"/>
                    <a:pt x="18754" y="1700"/>
                  </a:cubicBezTo>
                  <a:cubicBezTo>
                    <a:pt x="17983" y="1819"/>
                    <a:pt x="17280" y="1883"/>
                    <a:pt x="17481" y="2178"/>
                  </a:cubicBezTo>
                  <a:cubicBezTo>
                    <a:pt x="17682" y="2473"/>
                    <a:pt x="18653" y="2985"/>
                    <a:pt x="18352" y="3744"/>
                  </a:cubicBezTo>
                  <a:cubicBezTo>
                    <a:pt x="18050" y="4503"/>
                    <a:pt x="16778" y="5142"/>
                    <a:pt x="16711" y="5872"/>
                  </a:cubicBezTo>
                  <a:cubicBezTo>
                    <a:pt x="16644" y="6603"/>
                    <a:pt x="15907" y="10642"/>
                    <a:pt x="15773" y="11569"/>
                  </a:cubicBezTo>
                  <a:cubicBezTo>
                    <a:pt x="15672" y="12496"/>
                    <a:pt x="15539" y="16500"/>
                    <a:pt x="15472" y="17406"/>
                  </a:cubicBezTo>
                  <a:cubicBezTo>
                    <a:pt x="15405" y="18313"/>
                    <a:pt x="15807" y="19781"/>
                    <a:pt x="15807" y="19781"/>
                  </a:cubicBezTo>
                  <a:lnTo>
                    <a:pt x="9444" y="21031"/>
                  </a:lnTo>
                  <a:lnTo>
                    <a:pt x="5726" y="21600"/>
                  </a:lnTo>
                  <a:lnTo>
                    <a:pt x="3784" y="21010"/>
                  </a:lnTo>
                  <a:lnTo>
                    <a:pt x="0" y="19830"/>
                  </a:lnTo>
                  <a:cubicBezTo>
                    <a:pt x="0" y="19830"/>
                    <a:pt x="569" y="18741"/>
                    <a:pt x="1172" y="18200"/>
                  </a:cubicBezTo>
                  <a:cubicBezTo>
                    <a:pt x="1741" y="17659"/>
                    <a:pt x="3282" y="16585"/>
                    <a:pt x="3048" y="16100"/>
                  </a:cubicBezTo>
                  <a:cubicBezTo>
                    <a:pt x="2813" y="15608"/>
                    <a:pt x="3382" y="13662"/>
                    <a:pt x="4052" y="12967"/>
                  </a:cubicBezTo>
                  <a:cubicBezTo>
                    <a:pt x="4688" y="12272"/>
                    <a:pt x="6564" y="9286"/>
                    <a:pt x="6564" y="8991"/>
                  </a:cubicBezTo>
                  <a:cubicBezTo>
                    <a:pt x="6564" y="8689"/>
                    <a:pt x="9478" y="5219"/>
                    <a:pt x="10817" y="4594"/>
                  </a:cubicBezTo>
                  <a:cubicBezTo>
                    <a:pt x="12157" y="3969"/>
                    <a:pt x="12726" y="3161"/>
                    <a:pt x="12726" y="2831"/>
                  </a:cubicBezTo>
                  <a:cubicBezTo>
                    <a:pt x="12726" y="2501"/>
                    <a:pt x="13530" y="2009"/>
                    <a:pt x="13530" y="2009"/>
                  </a:cubicBezTo>
                  <a:lnTo>
                    <a:pt x="13295" y="660"/>
                  </a:lnTo>
                  <a:cubicBezTo>
                    <a:pt x="13328" y="660"/>
                    <a:pt x="13261" y="267"/>
                    <a:pt x="16711" y="0"/>
                  </a:cubicBezTo>
                  <a:close/>
                </a:path>
              </a:pathLst>
            </a:custGeom>
            <a:solidFill>
              <a:srgbClr val="34506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sp>
          <p:nvSpPr>
            <p:cNvPr id="29" name="Shape">
              <a:extLst>
                <a:ext uri="{FF2B5EF4-FFF2-40B4-BE49-F238E27FC236}">
                  <a16:creationId xmlns:a16="http://schemas.microsoft.com/office/drawing/2014/main" id="{B8D00544-7FEC-40B0-844F-9CC6B1A1DCC5}"/>
                </a:ext>
              </a:extLst>
            </p:cNvPr>
            <p:cNvSpPr/>
            <p:nvPr/>
          </p:nvSpPr>
          <p:spPr>
            <a:xfrm>
              <a:off x="10467574" y="3963774"/>
              <a:ext cx="100533" cy="160436"/>
            </a:xfrm>
            <a:custGeom>
              <a:avLst/>
              <a:gdLst/>
              <a:ahLst/>
              <a:cxnLst>
                <a:cxn ang="0">
                  <a:pos x="wd2" y="hd2"/>
                </a:cxn>
                <a:cxn ang="5400000">
                  <a:pos x="wd2" y="hd2"/>
                </a:cxn>
                <a:cxn ang="10800000">
                  <a:pos x="wd2" y="hd2"/>
                </a:cxn>
                <a:cxn ang="16200000">
                  <a:pos x="wd2" y="hd2"/>
                </a:cxn>
              </a:cxnLst>
              <a:rect l="0" t="0" r="r" b="b"/>
              <a:pathLst>
                <a:path w="21600" h="21600" extrusionOk="0">
                  <a:moveTo>
                    <a:pt x="21600" y="12264"/>
                  </a:moveTo>
                  <a:cubicBezTo>
                    <a:pt x="21600" y="12264"/>
                    <a:pt x="17457" y="15247"/>
                    <a:pt x="17103" y="21600"/>
                  </a:cubicBezTo>
                  <a:cubicBezTo>
                    <a:pt x="17103" y="21600"/>
                    <a:pt x="4055" y="10220"/>
                    <a:pt x="0" y="0"/>
                  </a:cubicBezTo>
                  <a:lnTo>
                    <a:pt x="21600" y="12264"/>
                  </a:lnTo>
                  <a:close/>
                </a:path>
              </a:pathLst>
            </a:custGeom>
            <a:solidFill>
              <a:srgbClr val="F3D5C5"/>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sp>
          <p:nvSpPr>
            <p:cNvPr id="30" name="Shape">
              <a:extLst>
                <a:ext uri="{FF2B5EF4-FFF2-40B4-BE49-F238E27FC236}">
                  <a16:creationId xmlns:a16="http://schemas.microsoft.com/office/drawing/2014/main" id="{266D68E9-DA77-48E3-B07F-A0EEF8E708F1}"/>
                </a:ext>
              </a:extLst>
            </p:cNvPr>
            <p:cNvSpPr/>
            <p:nvPr/>
          </p:nvSpPr>
          <p:spPr>
            <a:xfrm>
              <a:off x="8990445" y="2035296"/>
              <a:ext cx="329825" cy="491860"/>
            </a:xfrm>
            <a:custGeom>
              <a:avLst/>
              <a:gdLst/>
              <a:ahLst/>
              <a:cxnLst>
                <a:cxn ang="0">
                  <a:pos x="wd2" y="hd2"/>
                </a:cxn>
                <a:cxn ang="5400000">
                  <a:pos x="wd2" y="hd2"/>
                </a:cxn>
                <a:cxn ang="10800000">
                  <a:pos x="wd2" y="hd2"/>
                </a:cxn>
                <a:cxn ang="16200000">
                  <a:pos x="wd2" y="hd2"/>
                </a:cxn>
              </a:cxnLst>
              <a:rect l="0" t="0" r="r" b="b"/>
              <a:pathLst>
                <a:path w="21097" h="21258" extrusionOk="0">
                  <a:moveTo>
                    <a:pt x="13377" y="21258"/>
                  </a:moveTo>
                  <a:cubicBezTo>
                    <a:pt x="13377" y="21258"/>
                    <a:pt x="11250" y="19148"/>
                    <a:pt x="10148" y="18438"/>
                  </a:cubicBezTo>
                  <a:cubicBezTo>
                    <a:pt x="9046" y="17729"/>
                    <a:pt x="6868" y="16346"/>
                    <a:pt x="6028" y="15016"/>
                  </a:cubicBezTo>
                  <a:cubicBezTo>
                    <a:pt x="5214" y="13686"/>
                    <a:pt x="4060" y="12054"/>
                    <a:pt x="3928" y="11433"/>
                  </a:cubicBezTo>
                  <a:cubicBezTo>
                    <a:pt x="3797" y="10812"/>
                    <a:pt x="3193" y="9624"/>
                    <a:pt x="2327" y="8259"/>
                  </a:cubicBezTo>
                  <a:cubicBezTo>
                    <a:pt x="1461" y="6893"/>
                    <a:pt x="228" y="5741"/>
                    <a:pt x="96" y="5191"/>
                  </a:cubicBezTo>
                  <a:cubicBezTo>
                    <a:pt x="-35" y="4641"/>
                    <a:pt x="-271" y="4021"/>
                    <a:pt x="1277" y="3985"/>
                  </a:cubicBezTo>
                  <a:cubicBezTo>
                    <a:pt x="1277" y="3985"/>
                    <a:pt x="228" y="2619"/>
                    <a:pt x="175" y="2247"/>
                  </a:cubicBezTo>
                  <a:cubicBezTo>
                    <a:pt x="122" y="1875"/>
                    <a:pt x="437" y="1378"/>
                    <a:pt x="857" y="1325"/>
                  </a:cubicBezTo>
                  <a:cubicBezTo>
                    <a:pt x="1277" y="1272"/>
                    <a:pt x="1776" y="1325"/>
                    <a:pt x="2143" y="1485"/>
                  </a:cubicBezTo>
                  <a:cubicBezTo>
                    <a:pt x="2143" y="1485"/>
                    <a:pt x="1592" y="474"/>
                    <a:pt x="2694" y="66"/>
                  </a:cubicBezTo>
                  <a:cubicBezTo>
                    <a:pt x="3797" y="-342"/>
                    <a:pt x="4794" y="1272"/>
                    <a:pt x="4794" y="1272"/>
                  </a:cubicBezTo>
                  <a:cubicBezTo>
                    <a:pt x="4794" y="1272"/>
                    <a:pt x="5057" y="598"/>
                    <a:pt x="5713" y="562"/>
                  </a:cubicBezTo>
                  <a:cubicBezTo>
                    <a:pt x="6343" y="527"/>
                    <a:pt x="6710" y="1094"/>
                    <a:pt x="7498" y="1822"/>
                  </a:cubicBezTo>
                  <a:cubicBezTo>
                    <a:pt x="8285" y="2549"/>
                    <a:pt x="9361" y="3648"/>
                    <a:pt x="9833" y="4269"/>
                  </a:cubicBezTo>
                  <a:cubicBezTo>
                    <a:pt x="10280" y="4889"/>
                    <a:pt x="11434" y="6237"/>
                    <a:pt x="12169" y="7106"/>
                  </a:cubicBezTo>
                  <a:cubicBezTo>
                    <a:pt x="12904" y="7975"/>
                    <a:pt x="14899" y="9784"/>
                    <a:pt x="15686" y="9855"/>
                  </a:cubicBezTo>
                  <a:cubicBezTo>
                    <a:pt x="16474" y="9908"/>
                    <a:pt x="17418" y="9447"/>
                    <a:pt x="17287" y="8489"/>
                  </a:cubicBezTo>
                  <a:cubicBezTo>
                    <a:pt x="17156" y="7532"/>
                    <a:pt x="16657" y="7000"/>
                    <a:pt x="16500" y="5953"/>
                  </a:cubicBezTo>
                  <a:cubicBezTo>
                    <a:pt x="16342" y="4907"/>
                    <a:pt x="16893" y="3666"/>
                    <a:pt x="17891" y="3666"/>
                  </a:cubicBezTo>
                  <a:cubicBezTo>
                    <a:pt x="18888" y="3666"/>
                    <a:pt x="18862" y="4340"/>
                    <a:pt x="18993" y="5404"/>
                  </a:cubicBezTo>
                  <a:cubicBezTo>
                    <a:pt x="19124" y="6450"/>
                    <a:pt x="19781" y="6947"/>
                    <a:pt x="19807" y="7656"/>
                  </a:cubicBezTo>
                  <a:cubicBezTo>
                    <a:pt x="19859" y="8365"/>
                    <a:pt x="20594" y="9554"/>
                    <a:pt x="20962" y="10015"/>
                  </a:cubicBezTo>
                  <a:cubicBezTo>
                    <a:pt x="21329" y="10494"/>
                    <a:pt x="20883" y="11451"/>
                    <a:pt x="20410" y="12533"/>
                  </a:cubicBezTo>
                  <a:cubicBezTo>
                    <a:pt x="19964" y="13615"/>
                    <a:pt x="19308" y="14324"/>
                    <a:pt x="19308" y="15193"/>
                  </a:cubicBezTo>
                  <a:cubicBezTo>
                    <a:pt x="19308" y="16062"/>
                    <a:pt x="20437" y="17516"/>
                    <a:pt x="20437" y="17516"/>
                  </a:cubicBezTo>
                  <a:lnTo>
                    <a:pt x="13377" y="21258"/>
                  </a:lnTo>
                  <a:close/>
                </a:path>
              </a:pathLst>
            </a:custGeom>
            <a:solidFill>
              <a:srgbClr val="F3D5C5"/>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pPr>
              <a:endParaRPr kumimoji="0" sz="3000" b="0" i="0" u="none" strike="noStrike" kern="0" cap="none" spc="0" normalizeH="0" baseline="0" noProof="0">
                <a:ln>
                  <a:noFill/>
                </a:ln>
                <a:solidFill>
                  <a:prstClr val="black"/>
                </a:solidFill>
                <a:effectLst/>
                <a:uLnTx/>
                <a:uFillTx/>
              </a:endParaRPr>
            </a:p>
          </p:txBody>
        </p:sp>
      </p:grpSp>
      <p:sp>
        <p:nvSpPr>
          <p:cNvPr id="32" name="TextBox 31">
            <a:extLst>
              <a:ext uri="{FF2B5EF4-FFF2-40B4-BE49-F238E27FC236}">
                <a16:creationId xmlns:a16="http://schemas.microsoft.com/office/drawing/2014/main" id="{D85F735D-8F6B-429B-A5DF-1DA9D3285203}"/>
              </a:ext>
            </a:extLst>
          </p:cNvPr>
          <p:cNvSpPr txBox="1"/>
          <p:nvPr/>
        </p:nvSpPr>
        <p:spPr>
          <a:xfrm>
            <a:off x="5648922" y="1615344"/>
            <a:ext cx="4920160" cy="523220"/>
          </a:xfrm>
          <a:prstGeom prst="rect">
            <a:avLst/>
          </a:prstGeom>
          <a:noFill/>
        </p:spPr>
        <p:txBody>
          <a:bodyPr wrap="square" rtlCol="0">
            <a:spAutoFit/>
          </a:bodyPr>
          <a:lstStyle/>
          <a:p>
            <a:r>
              <a:rPr lang="en-GB" sz="2800" b="1" dirty="0">
                <a:ln w="0"/>
                <a:effectLst>
                  <a:outerShdw blurRad="38100" dist="19050" dir="2700000" algn="tl" rotWithShape="0">
                    <a:schemeClr val="dk1">
                      <a:alpha val="40000"/>
                    </a:schemeClr>
                  </a:outerShdw>
                </a:effectLst>
              </a:rPr>
              <a:t>Qualifying and Recruiting Units</a:t>
            </a:r>
          </a:p>
        </p:txBody>
      </p:sp>
    </p:spTree>
    <p:extLst>
      <p:ext uri="{BB962C8B-B14F-4D97-AF65-F5344CB8AC3E}">
        <p14:creationId xmlns:p14="http://schemas.microsoft.com/office/powerpoint/2010/main" val="32086219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4F4B60-4983-4CC2-8838-677BCD4EE07D}"/>
              </a:ext>
            </a:extLst>
          </p:cNvPr>
          <p:cNvSpPr txBox="1">
            <a:spLocks/>
          </p:cNvSpPr>
          <p:nvPr/>
        </p:nvSpPr>
        <p:spPr>
          <a:xfrm>
            <a:off x="838200" y="199431"/>
            <a:ext cx="10515600" cy="739056"/>
          </a:xfrm>
          <a:prstGeom prst="rect">
            <a:avLst/>
          </a:prstGeom>
        </p:spPr>
        <p:txBody>
          <a:bodyPr rIns="0">
            <a:normAutofit/>
          </a:bodyPr>
          <a:lst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400" dirty="0">
                <a:solidFill>
                  <a:schemeClr val="accent6">
                    <a:lumMod val="75000"/>
                  </a:schemeClr>
                </a:solidFill>
                <a:effectLst>
                  <a:outerShdw blurRad="38100" dist="38100" dir="2700000" algn="tl">
                    <a:srgbClr val="000000">
                      <a:alpha val="43137"/>
                    </a:srgbClr>
                  </a:outerShdw>
                </a:effectLst>
                <a:latin typeface="Rockwell Extra Bold" panose="02060903040505020403" pitchFamily="18" charset="0"/>
              </a:rPr>
              <a:t>Types of Provided Support</a:t>
            </a:r>
            <a:endParaRPr kumimoji="0" lang="en-GB" sz="44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Rockwell Extra Bold" panose="02060903040505020403" pitchFamily="18" charset="0"/>
            </a:endParaRPr>
          </a:p>
        </p:txBody>
      </p:sp>
      <p:sp>
        <p:nvSpPr>
          <p:cNvPr id="5" name="Shape">
            <a:extLst>
              <a:ext uri="{FF2B5EF4-FFF2-40B4-BE49-F238E27FC236}">
                <a16:creationId xmlns:a16="http://schemas.microsoft.com/office/drawing/2014/main" id="{E187CFFA-B989-4B2B-BDC3-D01041F87D6D}"/>
              </a:ext>
            </a:extLst>
          </p:cNvPr>
          <p:cNvSpPr/>
          <p:nvPr/>
        </p:nvSpPr>
        <p:spPr>
          <a:xfrm>
            <a:off x="4967061" y="1153159"/>
            <a:ext cx="2307590" cy="1846581"/>
          </a:xfrm>
          <a:custGeom>
            <a:avLst/>
            <a:gdLst>
              <a:gd name="connsiteX0" fmla="*/ 14634 w 21600"/>
              <a:gd name="connsiteY0" fmla="*/ 16727 h 21600"/>
              <a:gd name="connsiteX1" fmla="*/ 20994 w 21600"/>
              <a:gd name="connsiteY1" fmla="*/ 21600 h 21600"/>
              <a:gd name="connsiteX2" fmla="*/ 21600 w 21600"/>
              <a:gd name="connsiteY2" fmla="*/ 16326 h 21600"/>
              <a:gd name="connsiteX3" fmla="*/ 15418 w 21600"/>
              <a:gd name="connsiteY3" fmla="*/ 10637 h 21600"/>
              <a:gd name="connsiteX4" fmla="*/ 6075 w 21600"/>
              <a:gd name="connsiteY4" fmla="*/ 4204 h 21600"/>
              <a:gd name="connsiteX5" fmla="*/ 606 w 21600"/>
              <a:gd name="connsiteY5" fmla="*/ 0 h 21600"/>
              <a:gd name="connsiteX6" fmla="*/ 0 w 21600"/>
              <a:gd name="connsiteY6" fmla="*/ 5289 h 21600"/>
              <a:gd name="connsiteX7" fmla="*/ 1712 w 21600"/>
              <a:gd name="connsiteY7" fmla="*/ 6596 h 21600"/>
              <a:gd name="connsiteX8" fmla="*/ 14634 w 21600"/>
              <a:gd name="connsiteY8" fmla="*/ 16727 h 21600"/>
              <a:gd name="connsiteX0" fmla="*/ 14634 w 21600"/>
              <a:gd name="connsiteY0" fmla="*/ 16727 h 21600"/>
              <a:gd name="connsiteX1" fmla="*/ 20994 w 21600"/>
              <a:gd name="connsiteY1" fmla="*/ 21600 h 21600"/>
              <a:gd name="connsiteX2" fmla="*/ 21600 w 21600"/>
              <a:gd name="connsiteY2" fmla="*/ 16326 h 21600"/>
              <a:gd name="connsiteX3" fmla="*/ 15418 w 21600"/>
              <a:gd name="connsiteY3" fmla="*/ 10637 h 21600"/>
              <a:gd name="connsiteX4" fmla="*/ 6372 w 21600"/>
              <a:gd name="connsiteY4" fmla="*/ 3684 h 21600"/>
              <a:gd name="connsiteX5" fmla="*/ 606 w 21600"/>
              <a:gd name="connsiteY5" fmla="*/ 0 h 21600"/>
              <a:gd name="connsiteX6" fmla="*/ 0 w 21600"/>
              <a:gd name="connsiteY6" fmla="*/ 5289 h 21600"/>
              <a:gd name="connsiteX7" fmla="*/ 1712 w 21600"/>
              <a:gd name="connsiteY7" fmla="*/ 6596 h 21600"/>
              <a:gd name="connsiteX8" fmla="*/ 14634 w 21600"/>
              <a:gd name="connsiteY8" fmla="*/ 16727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0" h="21600" extrusionOk="0">
                <a:moveTo>
                  <a:pt x="14634" y="16727"/>
                </a:moveTo>
                <a:lnTo>
                  <a:pt x="20994" y="21600"/>
                </a:lnTo>
                <a:lnTo>
                  <a:pt x="21600" y="16326"/>
                </a:lnTo>
                <a:lnTo>
                  <a:pt x="15418" y="10637"/>
                </a:lnTo>
                <a:lnTo>
                  <a:pt x="6372" y="3684"/>
                </a:lnTo>
                <a:lnTo>
                  <a:pt x="606" y="0"/>
                </a:lnTo>
                <a:lnTo>
                  <a:pt x="0" y="5289"/>
                </a:lnTo>
                <a:lnTo>
                  <a:pt x="1712" y="6596"/>
                </a:lnTo>
                <a:lnTo>
                  <a:pt x="14634" y="16727"/>
                </a:lnTo>
                <a:close/>
              </a:path>
            </a:pathLst>
          </a:custGeom>
          <a:solidFill>
            <a:srgbClr val="A2B969">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dirty="0">
              <a:ln>
                <a:noFill/>
              </a:ln>
              <a:solidFill>
                <a:srgbClr val="FFFFFF"/>
              </a:solidFill>
              <a:effectLst/>
              <a:uLnTx/>
              <a:uFillTx/>
            </a:endParaRPr>
          </a:p>
        </p:txBody>
      </p:sp>
      <p:sp>
        <p:nvSpPr>
          <p:cNvPr id="6" name="Shape">
            <a:extLst>
              <a:ext uri="{FF2B5EF4-FFF2-40B4-BE49-F238E27FC236}">
                <a16:creationId xmlns:a16="http://schemas.microsoft.com/office/drawing/2014/main" id="{F011BAD4-AB7D-45E7-882B-912E66A37F19}"/>
              </a:ext>
            </a:extLst>
          </p:cNvPr>
          <p:cNvSpPr/>
          <p:nvPr/>
        </p:nvSpPr>
        <p:spPr>
          <a:xfrm>
            <a:off x="4638675" y="2131060"/>
            <a:ext cx="1962150" cy="1703101"/>
          </a:xfrm>
          <a:custGeom>
            <a:avLst/>
            <a:gdLst/>
            <a:ahLst/>
            <a:cxnLst>
              <a:cxn ang="0">
                <a:pos x="wd2" y="hd2"/>
              </a:cxn>
              <a:cxn ang="5400000">
                <a:pos x="wd2" y="hd2"/>
              </a:cxn>
              <a:cxn ang="10800000">
                <a:pos x="wd2" y="hd2"/>
              </a:cxn>
              <a:cxn ang="16200000">
                <a:pos x="wd2" y="hd2"/>
              </a:cxn>
            </a:cxnLst>
            <a:rect l="0" t="0" r="r" b="b"/>
            <a:pathLst>
              <a:path w="21600" h="20749" extrusionOk="0">
                <a:moveTo>
                  <a:pt x="15518" y="17330"/>
                </a:moveTo>
                <a:cubicBezTo>
                  <a:pt x="15518" y="17330"/>
                  <a:pt x="15518" y="17360"/>
                  <a:pt x="15518" y="17407"/>
                </a:cubicBezTo>
                <a:cubicBezTo>
                  <a:pt x="15267" y="20099"/>
                  <a:pt x="12569" y="21600"/>
                  <a:pt x="10443" y="20238"/>
                </a:cubicBezTo>
                <a:cubicBezTo>
                  <a:pt x="2656" y="15241"/>
                  <a:pt x="42" y="11094"/>
                  <a:pt x="0" y="7798"/>
                </a:cubicBezTo>
                <a:lnTo>
                  <a:pt x="0" y="7798"/>
                </a:lnTo>
                <a:lnTo>
                  <a:pt x="0" y="7783"/>
                </a:lnTo>
                <a:cubicBezTo>
                  <a:pt x="0" y="7179"/>
                  <a:pt x="70" y="6607"/>
                  <a:pt x="224" y="6050"/>
                </a:cubicBezTo>
                <a:lnTo>
                  <a:pt x="713" y="2352"/>
                </a:lnTo>
                <a:lnTo>
                  <a:pt x="21600" y="0"/>
                </a:lnTo>
                <a:lnTo>
                  <a:pt x="20887" y="5493"/>
                </a:lnTo>
                <a:cubicBezTo>
                  <a:pt x="15323" y="7767"/>
                  <a:pt x="13058" y="9934"/>
                  <a:pt x="12443" y="11775"/>
                </a:cubicBezTo>
                <a:lnTo>
                  <a:pt x="12485" y="13724"/>
                </a:lnTo>
                <a:lnTo>
                  <a:pt x="13785" y="15875"/>
                </a:lnTo>
                <a:lnTo>
                  <a:pt x="15518" y="17330"/>
                </a:lnTo>
                <a:close/>
              </a:path>
            </a:pathLst>
          </a:custGeom>
          <a:solidFill>
            <a:srgbClr val="A2B969">
              <a:lumMod val="5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7" name="Shape">
            <a:extLst>
              <a:ext uri="{FF2B5EF4-FFF2-40B4-BE49-F238E27FC236}">
                <a16:creationId xmlns:a16="http://schemas.microsoft.com/office/drawing/2014/main" id="{1E4D9CED-58D5-448F-8D8C-8D0259B40434}"/>
              </a:ext>
            </a:extLst>
          </p:cNvPr>
          <p:cNvSpPr/>
          <p:nvPr/>
        </p:nvSpPr>
        <p:spPr>
          <a:xfrm>
            <a:off x="4702174" y="1153160"/>
            <a:ext cx="2710808" cy="2402840"/>
          </a:xfrm>
          <a:custGeom>
            <a:avLst/>
            <a:gdLst/>
            <a:ahLst/>
            <a:cxnLst>
              <a:cxn ang="0">
                <a:pos x="wd2" y="hd2"/>
              </a:cxn>
              <a:cxn ang="5400000">
                <a:pos x="wd2" y="hd2"/>
              </a:cxn>
              <a:cxn ang="10800000">
                <a:pos x="wd2" y="hd2"/>
              </a:cxn>
              <a:cxn ang="16200000">
                <a:pos x="wd2" y="hd2"/>
              </a:cxn>
            </a:cxnLst>
            <a:rect l="0" t="0" r="r" b="b"/>
            <a:pathLst>
              <a:path w="21504" h="21600" extrusionOk="0">
                <a:moveTo>
                  <a:pt x="2650" y="0"/>
                </a:moveTo>
                <a:lnTo>
                  <a:pt x="7284" y="3231"/>
                </a:lnTo>
                <a:cubicBezTo>
                  <a:pt x="7284" y="3231"/>
                  <a:pt x="5420" y="3836"/>
                  <a:pt x="3587" y="5069"/>
                </a:cubicBezTo>
                <a:cubicBezTo>
                  <a:pt x="2126" y="6039"/>
                  <a:pt x="675" y="7398"/>
                  <a:pt x="181" y="9156"/>
                </a:cubicBezTo>
                <a:cubicBezTo>
                  <a:pt x="181" y="9156"/>
                  <a:pt x="181" y="9156"/>
                  <a:pt x="181" y="9156"/>
                </a:cubicBezTo>
                <a:lnTo>
                  <a:pt x="0" y="10537"/>
                </a:lnTo>
                <a:cubicBezTo>
                  <a:pt x="10" y="10983"/>
                  <a:pt x="81" y="11439"/>
                  <a:pt x="222" y="11930"/>
                </a:cubicBezTo>
                <a:cubicBezTo>
                  <a:pt x="383" y="12467"/>
                  <a:pt x="635" y="13038"/>
                  <a:pt x="987" y="13631"/>
                </a:cubicBezTo>
                <a:cubicBezTo>
                  <a:pt x="2357" y="15903"/>
                  <a:pt x="5289" y="18552"/>
                  <a:pt x="10659" y="21577"/>
                </a:cubicBezTo>
                <a:cubicBezTo>
                  <a:pt x="10669" y="21589"/>
                  <a:pt x="10679" y="21589"/>
                  <a:pt x="10689" y="21600"/>
                </a:cubicBezTo>
                <a:cubicBezTo>
                  <a:pt x="10689" y="21600"/>
                  <a:pt x="9067" y="19830"/>
                  <a:pt x="8443" y="17501"/>
                </a:cubicBezTo>
                <a:cubicBezTo>
                  <a:pt x="7707" y="14716"/>
                  <a:pt x="8402" y="11131"/>
                  <a:pt x="15041" y="8814"/>
                </a:cubicBezTo>
                <a:lnTo>
                  <a:pt x="20431" y="12558"/>
                </a:lnTo>
                <a:lnTo>
                  <a:pt x="21489" y="4658"/>
                </a:lnTo>
                <a:cubicBezTo>
                  <a:pt x="21600" y="3825"/>
                  <a:pt x="21086" y="3037"/>
                  <a:pt x="20351" y="2911"/>
                </a:cubicBezTo>
                <a:lnTo>
                  <a:pt x="2650" y="0"/>
                </a:lnTo>
                <a:close/>
              </a:path>
            </a:pathLst>
          </a:custGeom>
          <a:solidFill>
            <a:srgbClr val="A2B96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dirty="0">
              <a:ln>
                <a:noFill/>
              </a:ln>
              <a:solidFill>
                <a:srgbClr val="FFFFFF"/>
              </a:solidFill>
              <a:effectLst/>
              <a:uLnTx/>
              <a:uFillTx/>
            </a:endParaRPr>
          </a:p>
        </p:txBody>
      </p:sp>
      <p:sp>
        <p:nvSpPr>
          <p:cNvPr id="8" name="Shape">
            <a:extLst>
              <a:ext uri="{FF2B5EF4-FFF2-40B4-BE49-F238E27FC236}">
                <a16:creationId xmlns:a16="http://schemas.microsoft.com/office/drawing/2014/main" id="{136AF6EC-EF9E-4539-9119-97EE1080D35A}"/>
              </a:ext>
            </a:extLst>
          </p:cNvPr>
          <p:cNvSpPr/>
          <p:nvPr/>
        </p:nvSpPr>
        <p:spPr>
          <a:xfrm>
            <a:off x="4913539" y="3858259"/>
            <a:ext cx="2307590" cy="1846581"/>
          </a:xfrm>
          <a:custGeom>
            <a:avLst/>
            <a:gdLst>
              <a:gd name="connsiteX0" fmla="*/ 6966 w 21600"/>
              <a:gd name="connsiteY0" fmla="*/ 4873 h 21600"/>
              <a:gd name="connsiteX1" fmla="*/ 606 w 21600"/>
              <a:gd name="connsiteY1" fmla="*/ 0 h 21600"/>
              <a:gd name="connsiteX2" fmla="*/ 0 w 21600"/>
              <a:gd name="connsiteY2" fmla="*/ 5274 h 21600"/>
              <a:gd name="connsiteX3" fmla="*/ 6360 w 21600"/>
              <a:gd name="connsiteY3" fmla="*/ 10146 h 21600"/>
              <a:gd name="connsiteX4" fmla="*/ 15436 w 21600"/>
              <a:gd name="connsiteY4" fmla="*/ 17548 h 21600"/>
              <a:gd name="connsiteX5" fmla="*/ 20994 w 21600"/>
              <a:gd name="connsiteY5" fmla="*/ 21600 h 21600"/>
              <a:gd name="connsiteX6" fmla="*/ 21600 w 21600"/>
              <a:gd name="connsiteY6" fmla="*/ 16311 h 21600"/>
              <a:gd name="connsiteX7" fmla="*/ 19888 w 21600"/>
              <a:gd name="connsiteY7" fmla="*/ 15004 h 21600"/>
              <a:gd name="connsiteX8" fmla="*/ 6966 w 21600"/>
              <a:gd name="connsiteY8" fmla="*/ 4873 h 21600"/>
              <a:gd name="connsiteX0" fmla="*/ 6966 w 21600"/>
              <a:gd name="connsiteY0" fmla="*/ 4873 h 21600"/>
              <a:gd name="connsiteX1" fmla="*/ 606 w 21600"/>
              <a:gd name="connsiteY1" fmla="*/ 0 h 21600"/>
              <a:gd name="connsiteX2" fmla="*/ 0 w 21600"/>
              <a:gd name="connsiteY2" fmla="*/ 5274 h 21600"/>
              <a:gd name="connsiteX3" fmla="*/ 6360 w 21600"/>
              <a:gd name="connsiteY3" fmla="*/ 10369 h 21600"/>
              <a:gd name="connsiteX4" fmla="*/ 15436 w 21600"/>
              <a:gd name="connsiteY4" fmla="*/ 17548 h 21600"/>
              <a:gd name="connsiteX5" fmla="*/ 20994 w 21600"/>
              <a:gd name="connsiteY5" fmla="*/ 21600 h 21600"/>
              <a:gd name="connsiteX6" fmla="*/ 21600 w 21600"/>
              <a:gd name="connsiteY6" fmla="*/ 16311 h 21600"/>
              <a:gd name="connsiteX7" fmla="*/ 19888 w 21600"/>
              <a:gd name="connsiteY7" fmla="*/ 15004 h 21600"/>
              <a:gd name="connsiteX8" fmla="*/ 6966 w 21600"/>
              <a:gd name="connsiteY8" fmla="*/ 4873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0" h="21600" extrusionOk="0">
                <a:moveTo>
                  <a:pt x="6966" y="4873"/>
                </a:moveTo>
                <a:lnTo>
                  <a:pt x="606" y="0"/>
                </a:lnTo>
                <a:lnTo>
                  <a:pt x="0" y="5274"/>
                </a:lnTo>
                <a:lnTo>
                  <a:pt x="6360" y="10369"/>
                </a:lnTo>
                <a:lnTo>
                  <a:pt x="15436" y="17548"/>
                </a:lnTo>
                <a:lnTo>
                  <a:pt x="20994" y="21600"/>
                </a:lnTo>
                <a:lnTo>
                  <a:pt x="21600" y="16311"/>
                </a:lnTo>
                <a:lnTo>
                  <a:pt x="19888" y="15004"/>
                </a:lnTo>
                <a:lnTo>
                  <a:pt x="6966" y="4873"/>
                </a:lnTo>
                <a:close/>
              </a:path>
            </a:pathLst>
          </a:custGeom>
          <a:solidFill>
            <a:srgbClr val="C13018">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9" name="Shape">
            <a:extLst>
              <a:ext uri="{FF2B5EF4-FFF2-40B4-BE49-F238E27FC236}">
                <a16:creationId xmlns:a16="http://schemas.microsoft.com/office/drawing/2014/main" id="{02EC4456-40DF-429D-ADB3-DC52981172DF}"/>
              </a:ext>
            </a:extLst>
          </p:cNvPr>
          <p:cNvSpPr/>
          <p:nvPr/>
        </p:nvSpPr>
        <p:spPr>
          <a:xfrm>
            <a:off x="5591175" y="3032760"/>
            <a:ext cx="1962150" cy="1701831"/>
          </a:xfrm>
          <a:custGeom>
            <a:avLst/>
            <a:gdLst/>
            <a:ahLst/>
            <a:cxnLst>
              <a:cxn ang="0">
                <a:pos x="wd2" y="hd2"/>
              </a:cxn>
              <a:cxn ang="5400000">
                <a:pos x="wd2" y="hd2"/>
              </a:cxn>
              <a:cxn ang="10800000">
                <a:pos x="wd2" y="hd2"/>
              </a:cxn>
              <a:cxn ang="16200000">
                <a:pos x="wd2" y="hd2"/>
              </a:cxn>
            </a:cxnLst>
            <a:rect l="0" t="0" r="r" b="b"/>
            <a:pathLst>
              <a:path w="21600" h="20749" extrusionOk="0">
                <a:moveTo>
                  <a:pt x="6082" y="3423"/>
                </a:moveTo>
                <a:cubicBezTo>
                  <a:pt x="6082" y="3423"/>
                  <a:pt x="6082" y="3392"/>
                  <a:pt x="6082" y="3345"/>
                </a:cubicBezTo>
                <a:cubicBezTo>
                  <a:pt x="6333" y="651"/>
                  <a:pt x="9031" y="-851"/>
                  <a:pt x="11157" y="512"/>
                </a:cubicBezTo>
                <a:cubicBezTo>
                  <a:pt x="18944" y="5513"/>
                  <a:pt x="21558" y="9663"/>
                  <a:pt x="21600" y="12961"/>
                </a:cubicBezTo>
                <a:lnTo>
                  <a:pt x="21600" y="12961"/>
                </a:lnTo>
                <a:lnTo>
                  <a:pt x="21600" y="12976"/>
                </a:lnTo>
                <a:cubicBezTo>
                  <a:pt x="21600" y="13580"/>
                  <a:pt x="21530" y="14153"/>
                  <a:pt x="21376" y="14710"/>
                </a:cubicBezTo>
                <a:lnTo>
                  <a:pt x="20887" y="18411"/>
                </a:lnTo>
                <a:lnTo>
                  <a:pt x="0" y="20749"/>
                </a:lnTo>
                <a:lnTo>
                  <a:pt x="713" y="15252"/>
                </a:lnTo>
                <a:cubicBezTo>
                  <a:pt x="6277" y="12976"/>
                  <a:pt x="8542" y="10808"/>
                  <a:pt x="9157" y="8966"/>
                </a:cubicBezTo>
                <a:lnTo>
                  <a:pt x="9115" y="7015"/>
                </a:lnTo>
                <a:lnTo>
                  <a:pt x="7815" y="4863"/>
                </a:lnTo>
                <a:lnTo>
                  <a:pt x="6082" y="3423"/>
                </a:lnTo>
                <a:close/>
              </a:path>
            </a:pathLst>
          </a:custGeom>
          <a:solidFill>
            <a:srgbClr val="C13018">
              <a:lumMod val="5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0" name="Shape">
            <a:extLst>
              <a:ext uri="{FF2B5EF4-FFF2-40B4-BE49-F238E27FC236}">
                <a16:creationId xmlns:a16="http://schemas.microsoft.com/office/drawing/2014/main" id="{49C41742-B1C3-4BFD-8D91-A4AF19D7AEF9}"/>
              </a:ext>
            </a:extLst>
          </p:cNvPr>
          <p:cNvSpPr/>
          <p:nvPr/>
        </p:nvSpPr>
        <p:spPr>
          <a:xfrm>
            <a:off x="4778374" y="3299460"/>
            <a:ext cx="2710807" cy="2402840"/>
          </a:xfrm>
          <a:custGeom>
            <a:avLst/>
            <a:gdLst/>
            <a:ahLst/>
            <a:cxnLst>
              <a:cxn ang="0">
                <a:pos x="wd2" y="hd2"/>
              </a:cxn>
              <a:cxn ang="5400000">
                <a:pos x="wd2" y="hd2"/>
              </a:cxn>
              <a:cxn ang="10800000">
                <a:pos x="wd2" y="hd2"/>
              </a:cxn>
              <a:cxn ang="16200000">
                <a:pos x="wd2" y="hd2"/>
              </a:cxn>
            </a:cxnLst>
            <a:rect l="0" t="0" r="r" b="b"/>
            <a:pathLst>
              <a:path w="21504" h="21600" extrusionOk="0">
                <a:moveTo>
                  <a:pt x="18854" y="21600"/>
                </a:moveTo>
                <a:lnTo>
                  <a:pt x="14220" y="18369"/>
                </a:lnTo>
                <a:cubicBezTo>
                  <a:pt x="14220" y="18369"/>
                  <a:pt x="16084" y="17764"/>
                  <a:pt x="17917" y="16531"/>
                </a:cubicBezTo>
                <a:cubicBezTo>
                  <a:pt x="19378" y="15561"/>
                  <a:pt x="20829" y="14202"/>
                  <a:pt x="21323" y="12444"/>
                </a:cubicBezTo>
                <a:cubicBezTo>
                  <a:pt x="21323" y="12444"/>
                  <a:pt x="21323" y="12444"/>
                  <a:pt x="21323" y="12444"/>
                </a:cubicBezTo>
                <a:lnTo>
                  <a:pt x="21504" y="11063"/>
                </a:lnTo>
                <a:cubicBezTo>
                  <a:pt x="21494" y="10617"/>
                  <a:pt x="21423" y="10161"/>
                  <a:pt x="21282" y="9670"/>
                </a:cubicBezTo>
                <a:cubicBezTo>
                  <a:pt x="21121" y="9133"/>
                  <a:pt x="20869" y="8562"/>
                  <a:pt x="20517" y="7969"/>
                </a:cubicBezTo>
                <a:cubicBezTo>
                  <a:pt x="19147" y="5697"/>
                  <a:pt x="16215" y="3048"/>
                  <a:pt x="10845" y="23"/>
                </a:cubicBezTo>
                <a:cubicBezTo>
                  <a:pt x="10835" y="11"/>
                  <a:pt x="10825" y="11"/>
                  <a:pt x="10815" y="0"/>
                </a:cubicBezTo>
                <a:cubicBezTo>
                  <a:pt x="10815" y="0"/>
                  <a:pt x="12437" y="1770"/>
                  <a:pt x="13061" y="4099"/>
                </a:cubicBezTo>
                <a:cubicBezTo>
                  <a:pt x="13797" y="6884"/>
                  <a:pt x="13102" y="10469"/>
                  <a:pt x="6463" y="12786"/>
                </a:cubicBezTo>
                <a:lnTo>
                  <a:pt x="1073" y="9042"/>
                </a:lnTo>
                <a:lnTo>
                  <a:pt x="15" y="16942"/>
                </a:lnTo>
                <a:cubicBezTo>
                  <a:pt x="-96" y="17775"/>
                  <a:pt x="418" y="18563"/>
                  <a:pt x="1153" y="18689"/>
                </a:cubicBezTo>
                <a:lnTo>
                  <a:pt x="18854" y="21600"/>
                </a:ln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pic>
        <p:nvPicPr>
          <p:cNvPr id="11" name="Graphic 10" descr="Lightbulb">
            <a:extLst>
              <a:ext uri="{FF2B5EF4-FFF2-40B4-BE49-F238E27FC236}">
                <a16:creationId xmlns:a16="http://schemas.microsoft.com/office/drawing/2014/main" id="{FE0534FB-9E4F-4B62-8423-F401D56848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973411" y="1924599"/>
            <a:ext cx="760599" cy="760599"/>
          </a:xfrm>
          <a:prstGeom prst="rect">
            <a:avLst/>
          </a:prstGeom>
        </p:spPr>
      </p:pic>
      <p:grpSp>
        <p:nvGrpSpPr>
          <p:cNvPr id="13" name="Group 12">
            <a:extLst>
              <a:ext uri="{FF2B5EF4-FFF2-40B4-BE49-F238E27FC236}">
                <a16:creationId xmlns:a16="http://schemas.microsoft.com/office/drawing/2014/main" id="{B7AAF698-8615-417F-A99F-5931B0D925E0}"/>
              </a:ext>
            </a:extLst>
          </p:cNvPr>
          <p:cNvGrpSpPr/>
          <p:nvPr/>
        </p:nvGrpSpPr>
        <p:grpSpPr>
          <a:xfrm>
            <a:off x="8378183" y="1242150"/>
            <a:ext cx="3042486" cy="2767480"/>
            <a:chOff x="332936" y="2627766"/>
            <a:chExt cx="2926080" cy="2767480"/>
          </a:xfrm>
        </p:grpSpPr>
        <p:sp>
          <p:nvSpPr>
            <p:cNvPr id="14" name="TextBox 13">
              <a:extLst>
                <a:ext uri="{FF2B5EF4-FFF2-40B4-BE49-F238E27FC236}">
                  <a16:creationId xmlns:a16="http://schemas.microsoft.com/office/drawing/2014/main" id="{831F8BD7-9B55-4EF3-920C-961C1C5BCF5A}"/>
                </a:ext>
              </a:extLst>
            </p:cNvPr>
            <p:cNvSpPr txBox="1"/>
            <p:nvPr/>
          </p:nvSpPr>
          <p:spPr>
            <a:xfrm>
              <a:off x="332936" y="2627766"/>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A2B969">
                      <a:lumMod val="75000"/>
                    </a:srgbClr>
                  </a:solidFill>
                  <a:effectLst>
                    <a:outerShdw blurRad="38100" dist="38100" dir="2700000" algn="tl">
                      <a:srgbClr val="000000">
                        <a:alpha val="43137"/>
                      </a:srgbClr>
                    </a:outerShdw>
                  </a:effectLst>
                  <a:uLnTx/>
                  <a:uFillTx/>
                </a:rPr>
                <a:t>Acadimic Support</a:t>
              </a:r>
            </a:p>
          </p:txBody>
        </p:sp>
        <p:sp>
          <p:nvSpPr>
            <p:cNvPr id="15" name="TextBox 14">
              <a:extLst>
                <a:ext uri="{FF2B5EF4-FFF2-40B4-BE49-F238E27FC236}">
                  <a16:creationId xmlns:a16="http://schemas.microsoft.com/office/drawing/2014/main" id="{93E736D7-938F-4654-A874-564F84EEFA3D}"/>
                </a:ext>
              </a:extLst>
            </p:cNvPr>
            <p:cNvSpPr txBox="1"/>
            <p:nvPr/>
          </p:nvSpPr>
          <p:spPr>
            <a:xfrm>
              <a:off x="332936" y="3086922"/>
              <a:ext cx="2926080" cy="2308324"/>
            </a:xfrm>
            <a:prstGeom prst="rect">
              <a:avLst/>
            </a:prstGeom>
            <a:noFill/>
          </p:spPr>
          <p:txBody>
            <a:bodyPr wrap="square" lIns="0" rIns="0" rtlCol="0" anchor="t">
              <a:spAutoFit/>
            </a:bodyPr>
            <a:lstStyle/>
            <a:p>
              <a:pPr lvl="0" algn="just">
                <a:spcAft>
                  <a:spcPts val="1200"/>
                </a:spcAft>
              </a:pPr>
              <a:r>
                <a:rPr lang="en-GB" sz="1600" b="1" kern="0" noProof="1">
                  <a:effectLst>
                    <a:outerShdw blurRad="38100" dist="38100" dir="2700000" algn="tl">
                      <a:srgbClr val="000000">
                        <a:alpha val="43137"/>
                      </a:srgbClr>
                    </a:outerShdw>
                  </a:effectLst>
                </a:rPr>
                <a:t>It Includes Obtaining grants , scholarships and academic scientific training in the corresponding universities and colleges inside and outside the country through coordination and communication with the responsible authorities at the college level and university presidencies</a:t>
              </a:r>
              <a:endParaRPr kumimoji="0" lang="en-US" sz="1600" b="1" i="0" u="none" strike="noStrike" kern="0" cap="none" spc="0" normalizeH="0" baseline="0" noProof="1">
                <a:ln>
                  <a:noFill/>
                </a:ln>
                <a:effectLst>
                  <a:outerShdw blurRad="38100" dist="38100" dir="2700000" algn="tl">
                    <a:srgbClr val="000000">
                      <a:alpha val="43137"/>
                    </a:srgbClr>
                  </a:outerShdw>
                </a:effectLst>
                <a:uLnTx/>
                <a:uFillTx/>
              </a:endParaRPr>
            </a:p>
          </p:txBody>
        </p:sp>
      </p:grpSp>
      <p:grpSp>
        <p:nvGrpSpPr>
          <p:cNvPr id="16" name="Group 15">
            <a:extLst>
              <a:ext uri="{FF2B5EF4-FFF2-40B4-BE49-F238E27FC236}">
                <a16:creationId xmlns:a16="http://schemas.microsoft.com/office/drawing/2014/main" id="{D06211E2-40D6-4BE0-B79D-CFF0851D737E}"/>
              </a:ext>
            </a:extLst>
          </p:cNvPr>
          <p:cNvGrpSpPr/>
          <p:nvPr/>
        </p:nvGrpSpPr>
        <p:grpSpPr>
          <a:xfrm>
            <a:off x="985478" y="3311483"/>
            <a:ext cx="3476559" cy="2274937"/>
            <a:chOff x="332936" y="2645622"/>
            <a:chExt cx="2926080" cy="2186948"/>
          </a:xfrm>
        </p:grpSpPr>
        <p:sp>
          <p:nvSpPr>
            <p:cNvPr id="17" name="TextBox 16">
              <a:extLst>
                <a:ext uri="{FF2B5EF4-FFF2-40B4-BE49-F238E27FC236}">
                  <a16:creationId xmlns:a16="http://schemas.microsoft.com/office/drawing/2014/main" id="{8CF88A19-675F-4BE5-8577-235E09132EA8}"/>
                </a:ext>
              </a:extLst>
            </p:cNvPr>
            <p:cNvSpPr txBox="1"/>
            <p:nvPr/>
          </p:nvSpPr>
          <p:spPr>
            <a:xfrm>
              <a:off x="332936" y="2645622"/>
              <a:ext cx="2926080" cy="443809"/>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C13018"/>
                  </a:solidFill>
                  <a:effectLst>
                    <a:outerShdw blurRad="38100" dist="38100" dir="2700000" algn="tl">
                      <a:srgbClr val="000000">
                        <a:alpha val="43137"/>
                      </a:srgbClr>
                    </a:outerShdw>
                  </a:effectLst>
                  <a:uLnTx/>
                  <a:uFillTx/>
                </a:rPr>
                <a:t>Business Support</a:t>
              </a:r>
            </a:p>
          </p:txBody>
        </p:sp>
        <p:sp>
          <p:nvSpPr>
            <p:cNvPr id="18" name="TextBox 17">
              <a:extLst>
                <a:ext uri="{FF2B5EF4-FFF2-40B4-BE49-F238E27FC236}">
                  <a16:creationId xmlns:a16="http://schemas.microsoft.com/office/drawing/2014/main" id="{924B9B10-F568-403B-BF68-14779CD09B7A}"/>
                </a:ext>
              </a:extLst>
            </p:cNvPr>
            <p:cNvSpPr txBox="1"/>
            <p:nvPr/>
          </p:nvSpPr>
          <p:spPr>
            <a:xfrm>
              <a:off x="332936" y="3086922"/>
              <a:ext cx="2926080" cy="1745648"/>
            </a:xfrm>
            <a:prstGeom prst="rect">
              <a:avLst/>
            </a:prstGeom>
            <a:noFill/>
          </p:spPr>
          <p:txBody>
            <a:bodyPr wrap="square" lIns="0" rIns="0" rtlCol="0" anchor="t">
              <a:spAutoFit/>
            </a:bodyPr>
            <a:lstStyle/>
            <a:p>
              <a:pPr lvl="0">
                <a:spcAft>
                  <a:spcPts val="1200"/>
                </a:spcAft>
              </a:pPr>
              <a:r>
                <a:rPr lang="en-GB" sz="1600" b="1" kern="0" noProof="1">
                  <a:effectLst>
                    <a:outerShdw blurRad="38100" dist="38100" dir="2700000" algn="tl">
                      <a:srgbClr val="000000">
                        <a:alpha val="43137"/>
                      </a:srgbClr>
                    </a:outerShdw>
                  </a:effectLst>
                </a:rPr>
                <a:t>Finding job opportunities, trainings and workshops for students and graduates in</a:t>
              </a:r>
              <a:r>
                <a:rPr lang="ar-IQ" sz="1600" b="1" kern="0" noProof="1">
                  <a:effectLst>
                    <a:outerShdw blurRad="38100" dist="38100" dir="2700000" algn="tl">
                      <a:srgbClr val="000000">
                        <a:alpha val="43137"/>
                      </a:srgbClr>
                    </a:outerShdw>
                  </a:effectLst>
                </a:rPr>
                <a:t> </a:t>
              </a:r>
              <a:r>
                <a:rPr lang="en-GB" sz="1600" b="1" kern="0" noProof="1">
                  <a:effectLst>
                    <a:outerShdw blurRad="38100" dist="38100" dir="2700000" algn="tl">
                      <a:srgbClr val="000000">
                        <a:alpha val="43137"/>
                      </a:srgbClr>
                    </a:outerShdw>
                  </a:effectLst>
                </a:rPr>
                <a:t> public and special sector companies, organizations and agencies that provide services and projects similar to students' specializations and professional orientations.</a:t>
              </a:r>
              <a:endParaRPr kumimoji="0" lang="en-US" sz="1600" b="1" i="0" u="none" strike="noStrike" kern="0" cap="none" spc="0" normalizeH="0" baseline="0" noProof="1">
                <a:ln>
                  <a:noFill/>
                </a:ln>
                <a:effectLst>
                  <a:outerShdw blurRad="38100" dist="38100" dir="2700000" algn="tl">
                    <a:srgbClr val="000000">
                      <a:alpha val="43137"/>
                    </a:srgbClr>
                  </a:outerShdw>
                </a:effectLst>
                <a:uLnTx/>
                <a:uFillTx/>
              </a:endParaRPr>
            </a:p>
          </p:txBody>
        </p:sp>
      </p:grpSp>
      <p:pic>
        <p:nvPicPr>
          <p:cNvPr id="19" name="Graphic 18" descr="Bar graph with upward trend with solid fill">
            <a:extLst>
              <a:ext uri="{FF2B5EF4-FFF2-40B4-BE49-F238E27FC236}">
                <a16:creationId xmlns:a16="http://schemas.microsoft.com/office/drawing/2014/main" id="{4EBF9467-8510-49A9-A105-247C43EA27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423166" y="4223237"/>
            <a:ext cx="621326" cy="621326"/>
          </a:xfrm>
          <a:prstGeom prst="rect">
            <a:avLst/>
          </a:prstGeom>
        </p:spPr>
      </p:pic>
    </p:spTree>
    <p:extLst>
      <p:ext uri="{BB962C8B-B14F-4D97-AF65-F5344CB8AC3E}">
        <p14:creationId xmlns:p14="http://schemas.microsoft.com/office/powerpoint/2010/main" val="415222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9A95563-F8CA-49BD-BE8B-6CDCDEABC16B}"/>
              </a:ext>
            </a:extLst>
          </p:cNvPr>
          <p:cNvGrpSpPr/>
          <p:nvPr/>
        </p:nvGrpSpPr>
        <p:grpSpPr>
          <a:xfrm>
            <a:off x="4003127" y="1921163"/>
            <a:ext cx="8182125" cy="4128801"/>
            <a:chOff x="-556493" y="508143"/>
            <a:chExt cx="923637" cy="5541822"/>
          </a:xfrm>
        </p:grpSpPr>
        <p:sp>
          <p:nvSpPr>
            <p:cNvPr id="5" name="Rectangle 4">
              <a:extLst>
                <a:ext uri="{FF2B5EF4-FFF2-40B4-BE49-F238E27FC236}">
                  <a16:creationId xmlns:a16="http://schemas.microsoft.com/office/drawing/2014/main" id="{BA51C67E-2957-47EC-A119-B3C38050B4B6}"/>
                </a:ext>
              </a:extLst>
            </p:cNvPr>
            <p:cNvSpPr/>
            <p:nvPr/>
          </p:nvSpPr>
          <p:spPr>
            <a:xfrm>
              <a:off x="-556493" y="5126328"/>
              <a:ext cx="923637" cy="923637"/>
            </a:xfrm>
            <a:prstGeom prst="rect">
              <a:avLst/>
            </a:prstGeom>
            <a:solidFill>
              <a:srgbClr val="3A5C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84A95A-1B67-46CF-8091-689FD6AB2CED}"/>
                </a:ext>
              </a:extLst>
            </p:cNvPr>
            <p:cNvSpPr/>
            <p:nvPr/>
          </p:nvSpPr>
          <p:spPr>
            <a:xfrm>
              <a:off x="-556493" y="4202691"/>
              <a:ext cx="923637" cy="923637"/>
            </a:xfrm>
            <a:prstGeom prst="rect">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6DD75F1-6AB0-446B-9C4B-846EFA3B1F96}"/>
                </a:ext>
              </a:extLst>
            </p:cNvPr>
            <p:cNvSpPr/>
            <p:nvPr/>
          </p:nvSpPr>
          <p:spPr>
            <a:xfrm>
              <a:off x="-556493" y="3279054"/>
              <a:ext cx="923637" cy="923637"/>
            </a:xfrm>
            <a:prstGeom prst="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614BD3-75FC-41FA-99E5-1A8AD2C41A56}"/>
                </a:ext>
              </a:extLst>
            </p:cNvPr>
            <p:cNvSpPr/>
            <p:nvPr/>
          </p:nvSpPr>
          <p:spPr>
            <a:xfrm>
              <a:off x="-556493" y="2355417"/>
              <a:ext cx="923637" cy="923637"/>
            </a:xfrm>
            <a:prstGeom prst="rect">
              <a:avLst/>
            </a:prstGeom>
            <a:solidFill>
              <a:srgbClr val="EB1E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B191383-24A8-47B5-BD05-C3685CAA6CE2}"/>
                </a:ext>
              </a:extLst>
            </p:cNvPr>
            <p:cNvSpPr/>
            <p:nvPr/>
          </p:nvSpPr>
          <p:spPr>
            <a:xfrm>
              <a:off x="-556493" y="1431780"/>
              <a:ext cx="923637" cy="923637"/>
            </a:xfrm>
            <a:prstGeom prst="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29C4032-89E9-4EFB-908F-EBC5BF6A3E5B}"/>
                </a:ext>
              </a:extLst>
            </p:cNvPr>
            <p:cNvSpPr/>
            <p:nvPr/>
          </p:nvSpPr>
          <p:spPr>
            <a:xfrm>
              <a:off x="-556493" y="508143"/>
              <a:ext cx="923637" cy="923637"/>
            </a:xfrm>
            <a:prstGeom prst="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1" name="Isosceles Triangle 10">
            <a:extLst>
              <a:ext uri="{FF2B5EF4-FFF2-40B4-BE49-F238E27FC236}">
                <a16:creationId xmlns:a16="http://schemas.microsoft.com/office/drawing/2014/main" id="{86E5A5DC-9C3D-430C-A4F7-C0802AFA40E9}"/>
              </a:ext>
            </a:extLst>
          </p:cNvPr>
          <p:cNvSpPr/>
          <p:nvPr/>
        </p:nvSpPr>
        <p:spPr>
          <a:xfrm>
            <a:off x="1608421" y="1921164"/>
            <a:ext cx="4789412" cy="4128801"/>
          </a:xfrm>
          <a:prstGeom prst="triangle">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D50B76FA-3E96-4444-91BB-181C92E8231D}"/>
              </a:ext>
            </a:extLst>
          </p:cNvPr>
          <p:cNvSpPr/>
          <p:nvPr/>
        </p:nvSpPr>
        <p:spPr>
          <a:xfrm>
            <a:off x="1608421" y="2609298"/>
            <a:ext cx="3991176" cy="3440667"/>
          </a:xfrm>
          <a:prstGeom prst="triangle">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E1EBB05A-51CD-450B-B98C-3DDDDB5A2EF0}"/>
              </a:ext>
            </a:extLst>
          </p:cNvPr>
          <p:cNvSpPr/>
          <p:nvPr/>
        </p:nvSpPr>
        <p:spPr>
          <a:xfrm>
            <a:off x="1608421" y="3297431"/>
            <a:ext cx="3192942" cy="2752534"/>
          </a:xfrm>
          <a:prstGeom prst="triangle">
            <a:avLst/>
          </a:prstGeom>
          <a:solidFill>
            <a:srgbClr val="EB1E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865D7D93-E61D-406A-A83A-FC944A57D9B7}"/>
              </a:ext>
            </a:extLst>
          </p:cNvPr>
          <p:cNvSpPr/>
          <p:nvPr/>
        </p:nvSpPr>
        <p:spPr>
          <a:xfrm>
            <a:off x="1608421" y="3979747"/>
            <a:ext cx="2401454" cy="2070218"/>
          </a:xfrm>
          <a:prstGeom prst="triangle">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64713BD8-82DC-4536-A488-21C5C9D892D3}"/>
              </a:ext>
            </a:extLst>
          </p:cNvPr>
          <p:cNvSpPr/>
          <p:nvPr/>
        </p:nvSpPr>
        <p:spPr>
          <a:xfrm>
            <a:off x="1608421" y="4667881"/>
            <a:ext cx="1603218" cy="1382084"/>
          </a:xfrm>
          <a:prstGeom prst="triangle">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Isosceles Triangle 15">
            <a:extLst>
              <a:ext uri="{FF2B5EF4-FFF2-40B4-BE49-F238E27FC236}">
                <a16:creationId xmlns:a16="http://schemas.microsoft.com/office/drawing/2014/main" id="{BA2A5B24-6547-4314-A1EA-F46C4AE95A18}"/>
              </a:ext>
            </a:extLst>
          </p:cNvPr>
          <p:cNvSpPr/>
          <p:nvPr/>
        </p:nvSpPr>
        <p:spPr>
          <a:xfrm>
            <a:off x="1608421" y="5361831"/>
            <a:ext cx="798234" cy="688133"/>
          </a:xfrm>
          <a:prstGeom prst="triangle">
            <a:avLst/>
          </a:prstGeom>
          <a:solidFill>
            <a:srgbClr val="3A5C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ECB370D-3A0E-4F6E-83AA-6EFC930C9D4E}"/>
              </a:ext>
            </a:extLst>
          </p:cNvPr>
          <p:cNvSpPr/>
          <p:nvPr/>
        </p:nvSpPr>
        <p:spPr>
          <a:xfrm>
            <a:off x="4014923" y="1921164"/>
            <a:ext cx="4086014" cy="4128800"/>
          </a:xfrm>
          <a:custGeom>
            <a:avLst/>
            <a:gdLst>
              <a:gd name="connsiteX0" fmla="*/ 0 w 4086014"/>
              <a:gd name="connsiteY0" fmla="*/ 0 h 4128800"/>
              <a:gd name="connsiteX1" fmla="*/ 1696356 w 4086014"/>
              <a:gd name="connsiteY1" fmla="*/ 0 h 4128800"/>
              <a:gd name="connsiteX2" fmla="*/ 1696356 w 4086014"/>
              <a:gd name="connsiteY2" fmla="*/ 8703 h 4128800"/>
              <a:gd name="connsiteX3" fmla="*/ 4086014 w 4086014"/>
              <a:gd name="connsiteY3" fmla="*/ 4128800 h 4128800"/>
              <a:gd name="connsiteX4" fmla="*/ 2389658 w 4086014"/>
              <a:gd name="connsiteY4" fmla="*/ 4128800 h 4128800"/>
              <a:gd name="connsiteX5" fmla="*/ 0 w 4086014"/>
              <a:gd name="connsiteY5" fmla="*/ 8703 h 41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014" h="4128800">
                <a:moveTo>
                  <a:pt x="0" y="0"/>
                </a:moveTo>
                <a:lnTo>
                  <a:pt x="1696356" y="0"/>
                </a:lnTo>
                <a:lnTo>
                  <a:pt x="1696356" y="8703"/>
                </a:lnTo>
                <a:lnTo>
                  <a:pt x="4086014" y="4128800"/>
                </a:lnTo>
                <a:lnTo>
                  <a:pt x="2389658" y="4128800"/>
                </a:lnTo>
                <a:lnTo>
                  <a:pt x="0" y="8703"/>
                </a:lnTo>
                <a:close/>
              </a:path>
            </a:pathLst>
          </a:custGeom>
          <a:gradFill flip="none" rotWithShape="1">
            <a:gsLst>
              <a:gs pos="0">
                <a:srgbClr val="000000"/>
              </a:gs>
              <a:gs pos="15000">
                <a:sysClr val="windowText" lastClr="000000"/>
              </a:gs>
              <a:gs pos="59000">
                <a:srgbClr val="000000">
                  <a:alpha val="0"/>
                </a:srgbClr>
              </a:gs>
              <a:gs pos="100000">
                <a:sysClr val="windowText" lastClr="000000">
                  <a:alpha val="0"/>
                </a:sysClr>
              </a:gs>
            </a:gsLst>
            <a:lin ang="198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ED2A4B9-6090-48C1-908B-35C4D08B5712}"/>
              </a:ext>
            </a:extLst>
          </p:cNvPr>
          <p:cNvSpPr/>
          <p:nvPr/>
        </p:nvSpPr>
        <p:spPr>
          <a:xfrm>
            <a:off x="10943772" y="5361832"/>
            <a:ext cx="1248228" cy="688134"/>
          </a:xfrm>
          <a:prstGeom prst="rect">
            <a:avLst/>
          </a:prstGeom>
          <a:solidFill>
            <a:sysClr val="windowText" lastClr="000000">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01</a:t>
            </a:r>
          </a:p>
        </p:txBody>
      </p:sp>
      <p:sp>
        <p:nvSpPr>
          <p:cNvPr id="20" name="Rectangle 19">
            <a:extLst>
              <a:ext uri="{FF2B5EF4-FFF2-40B4-BE49-F238E27FC236}">
                <a16:creationId xmlns:a16="http://schemas.microsoft.com/office/drawing/2014/main" id="{F4203905-A054-4115-9F6B-7A4B2756BAE9}"/>
              </a:ext>
            </a:extLst>
          </p:cNvPr>
          <p:cNvSpPr/>
          <p:nvPr/>
        </p:nvSpPr>
        <p:spPr>
          <a:xfrm>
            <a:off x="10943772" y="4673698"/>
            <a:ext cx="1248228" cy="688134"/>
          </a:xfrm>
          <a:prstGeom prst="rect">
            <a:avLst/>
          </a:prstGeom>
          <a:solidFill>
            <a:sysClr val="windowText" lastClr="000000">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02</a:t>
            </a:r>
          </a:p>
        </p:txBody>
      </p:sp>
      <p:sp>
        <p:nvSpPr>
          <p:cNvPr id="21" name="Rectangle 20">
            <a:extLst>
              <a:ext uri="{FF2B5EF4-FFF2-40B4-BE49-F238E27FC236}">
                <a16:creationId xmlns:a16="http://schemas.microsoft.com/office/drawing/2014/main" id="{7C40D1A0-3866-4DE4-91F1-A3BF637E6BB4}"/>
              </a:ext>
            </a:extLst>
          </p:cNvPr>
          <p:cNvSpPr/>
          <p:nvPr/>
        </p:nvSpPr>
        <p:spPr>
          <a:xfrm>
            <a:off x="10943772" y="3985565"/>
            <a:ext cx="1248228" cy="688134"/>
          </a:xfrm>
          <a:prstGeom prst="rect">
            <a:avLst/>
          </a:prstGeom>
          <a:solidFill>
            <a:sysClr val="windowText" lastClr="000000">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03</a:t>
            </a:r>
          </a:p>
        </p:txBody>
      </p:sp>
      <p:sp>
        <p:nvSpPr>
          <p:cNvPr id="22" name="Rectangle 21">
            <a:extLst>
              <a:ext uri="{FF2B5EF4-FFF2-40B4-BE49-F238E27FC236}">
                <a16:creationId xmlns:a16="http://schemas.microsoft.com/office/drawing/2014/main" id="{280C39D6-4284-4238-AEC9-D1FB91081D6C}"/>
              </a:ext>
            </a:extLst>
          </p:cNvPr>
          <p:cNvSpPr/>
          <p:nvPr/>
        </p:nvSpPr>
        <p:spPr>
          <a:xfrm>
            <a:off x="10943772" y="3297431"/>
            <a:ext cx="1248228" cy="688134"/>
          </a:xfrm>
          <a:prstGeom prst="rect">
            <a:avLst/>
          </a:prstGeom>
          <a:solidFill>
            <a:sysClr val="windowText" lastClr="000000">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04</a:t>
            </a:r>
          </a:p>
        </p:txBody>
      </p:sp>
      <p:sp>
        <p:nvSpPr>
          <p:cNvPr id="23" name="Rectangle 22">
            <a:extLst>
              <a:ext uri="{FF2B5EF4-FFF2-40B4-BE49-F238E27FC236}">
                <a16:creationId xmlns:a16="http://schemas.microsoft.com/office/drawing/2014/main" id="{63FDB660-5E76-4618-A73F-C6D825F56A19}"/>
              </a:ext>
            </a:extLst>
          </p:cNvPr>
          <p:cNvSpPr/>
          <p:nvPr/>
        </p:nvSpPr>
        <p:spPr>
          <a:xfrm>
            <a:off x="10943772" y="2609298"/>
            <a:ext cx="1248228" cy="688134"/>
          </a:xfrm>
          <a:prstGeom prst="rect">
            <a:avLst/>
          </a:prstGeom>
          <a:solidFill>
            <a:sysClr val="windowText" lastClr="000000">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05</a:t>
            </a:r>
          </a:p>
        </p:txBody>
      </p:sp>
      <p:sp>
        <p:nvSpPr>
          <p:cNvPr id="24" name="Rectangle 23">
            <a:extLst>
              <a:ext uri="{FF2B5EF4-FFF2-40B4-BE49-F238E27FC236}">
                <a16:creationId xmlns:a16="http://schemas.microsoft.com/office/drawing/2014/main" id="{EA181B4C-BCEA-4ACF-966D-05D79313297F}"/>
              </a:ext>
            </a:extLst>
          </p:cNvPr>
          <p:cNvSpPr/>
          <p:nvPr/>
        </p:nvSpPr>
        <p:spPr>
          <a:xfrm>
            <a:off x="10943772" y="1921164"/>
            <a:ext cx="1248228" cy="688134"/>
          </a:xfrm>
          <a:prstGeom prst="rect">
            <a:avLst/>
          </a:prstGeom>
          <a:solidFill>
            <a:sysClr val="windowText" lastClr="000000">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06</a:t>
            </a:r>
          </a:p>
        </p:txBody>
      </p:sp>
      <p:sp>
        <p:nvSpPr>
          <p:cNvPr id="26" name="Rectangle 25">
            <a:extLst>
              <a:ext uri="{FF2B5EF4-FFF2-40B4-BE49-F238E27FC236}">
                <a16:creationId xmlns:a16="http://schemas.microsoft.com/office/drawing/2014/main" id="{5892B874-2C41-422B-832F-7FE2791BC8F0}"/>
              </a:ext>
            </a:extLst>
          </p:cNvPr>
          <p:cNvSpPr/>
          <p:nvPr/>
        </p:nvSpPr>
        <p:spPr>
          <a:xfrm>
            <a:off x="4287665" y="2099737"/>
            <a:ext cx="6555001" cy="430887"/>
          </a:xfrm>
          <a:prstGeom prst="rect">
            <a:avLst/>
          </a:prstGeom>
        </p:spPr>
        <p:txBody>
          <a:bodyPr wrap="none" anchor="ctr">
            <a:spAutoFit/>
          </a:bodyPr>
          <a:lstStyle/>
          <a:p>
            <a:pPr lvl="0" algn="r"/>
            <a:r>
              <a:rPr kumimoji="0" lang="da-DK" sz="2200" b="1" i="0" u="none" strike="noStrike" kern="0" cap="none" spc="0" normalizeH="0" baseline="0" noProof="0" dirty="0">
                <a:ln>
                  <a:noFill/>
                </a:ln>
                <a:solidFill>
                  <a:schemeClr val="bg1"/>
                </a:solidFill>
                <a:effectLst/>
                <a:uLnTx/>
                <a:uFillTx/>
              </a:rPr>
              <a:t>Lack of Financial Support from </a:t>
            </a:r>
            <a:r>
              <a:rPr lang="da-DK" sz="2200" b="1" kern="0" dirty="0">
                <a:solidFill>
                  <a:schemeClr val="bg1"/>
                </a:solidFill>
              </a:rPr>
              <a:t>university responsibles </a:t>
            </a:r>
            <a:endParaRPr kumimoji="0" lang="en-US" sz="2200" b="1" i="0" u="none" strike="noStrike" kern="0" cap="none" spc="0" normalizeH="0" baseline="0" noProof="0" dirty="0">
              <a:ln>
                <a:noFill/>
              </a:ln>
              <a:solidFill>
                <a:schemeClr val="bg1"/>
              </a:solidFill>
              <a:effectLst/>
              <a:uLnTx/>
              <a:uFillTx/>
            </a:endParaRPr>
          </a:p>
        </p:txBody>
      </p:sp>
      <p:sp>
        <p:nvSpPr>
          <p:cNvPr id="27" name="Rectangle 26">
            <a:extLst>
              <a:ext uri="{FF2B5EF4-FFF2-40B4-BE49-F238E27FC236}">
                <a16:creationId xmlns:a16="http://schemas.microsoft.com/office/drawing/2014/main" id="{A1298825-68F8-45C3-B70B-DA93F9F16951}"/>
              </a:ext>
            </a:extLst>
          </p:cNvPr>
          <p:cNvSpPr/>
          <p:nvPr/>
        </p:nvSpPr>
        <p:spPr>
          <a:xfrm>
            <a:off x="5322772" y="4124164"/>
            <a:ext cx="5556329" cy="430887"/>
          </a:xfrm>
          <a:prstGeom prst="rect">
            <a:avLst/>
          </a:prstGeom>
        </p:spPr>
        <p:txBody>
          <a:bodyPr wrap="none"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2200" b="1" i="0" u="none" strike="noStrike" kern="0" cap="none" spc="0" normalizeH="0" baseline="0" noProof="0" dirty="0">
                <a:ln>
                  <a:noFill/>
                </a:ln>
                <a:solidFill>
                  <a:prstClr val="white"/>
                </a:solidFill>
                <a:effectLst/>
                <a:uLnTx/>
                <a:uFillTx/>
              </a:rPr>
              <a:t>Lack of </a:t>
            </a:r>
            <a:r>
              <a:rPr kumimoji="0" lang="en-GB" sz="2200" b="1" i="0" u="none" strike="noStrike" kern="0" cap="none" spc="0" normalizeH="0" baseline="0" noProof="0" dirty="0">
                <a:ln>
                  <a:noFill/>
                </a:ln>
                <a:solidFill>
                  <a:prstClr val="white"/>
                </a:solidFill>
                <a:effectLst/>
                <a:uLnTx/>
                <a:uFillTx/>
              </a:rPr>
              <a:t>promotion on social media platforms</a:t>
            </a:r>
            <a:endParaRPr kumimoji="0" lang="en-US" sz="2200" b="1" i="0" u="none" strike="noStrike" kern="0" cap="none" spc="0" normalizeH="0" baseline="0" noProof="0" dirty="0">
              <a:ln>
                <a:noFill/>
              </a:ln>
              <a:solidFill>
                <a:prstClr val="white"/>
              </a:solidFill>
              <a:effectLst/>
              <a:uLnTx/>
              <a:uFillTx/>
            </a:endParaRPr>
          </a:p>
        </p:txBody>
      </p:sp>
      <p:sp>
        <p:nvSpPr>
          <p:cNvPr id="28" name="Rectangle 27">
            <a:extLst>
              <a:ext uri="{FF2B5EF4-FFF2-40B4-BE49-F238E27FC236}">
                <a16:creationId xmlns:a16="http://schemas.microsoft.com/office/drawing/2014/main" id="{275C72D6-532F-442E-9CC4-DD8C14CBF012}"/>
              </a:ext>
            </a:extLst>
          </p:cNvPr>
          <p:cNvSpPr/>
          <p:nvPr/>
        </p:nvSpPr>
        <p:spPr>
          <a:xfrm>
            <a:off x="5213499" y="3436032"/>
            <a:ext cx="5593198" cy="430887"/>
          </a:xfrm>
          <a:prstGeom prst="rect">
            <a:avLst/>
          </a:prstGeom>
        </p:spPr>
        <p:txBody>
          <a:bodyPr wrap="none"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GB" sz="2200" b="1" kern="0" dirty="0">
                <a:solidFill>
                  <a:schemeClr val="bg1"/>
                </a:solidFill>
              </a:rPr>
              <a:t>Lack of development and competition criteria </a:t>
            </a:r>
            <a:endParaRPr kumimoji="0" lang="en-US" sz="2200" b="1" i="0" u="none" strike="noStrike" kern="0" cap="none" spc="0" normalizeH="0" baseline="0" noProof="0" dirty="0">
              <a:ln>
                <a:noFill/>
              </a:ln>
              <a:solidFill>
                <a:schemeClr val="bg1"/>
              </a:solidFill>
              <a:effectLst/>
              <a:uLnTx/>
              <a:uFillTx/>
            </a:endParaRPr>
          </a:p>
        </p:txBody>
      </p:sp>
      <p:sp>
        <p:nvSpPr>
          <p:cNvPr id="29" name="Rectangle 28">
            <a:extLst>
              <a:ext uri="{FF2B5EF4-FFF2-40B4-BE49-F238E27FC236}">
                <a16:creationId xmlns:a16="http://schemas.microsoft.com/office/drawing/2014/main" id="{9AB86BF1-B68B-49B5-A8D4-950FA2F87313}"/>
              </a:ext>
            </a:extLst>
          </p:cNvPr>
          <p:cNvSpPr/>
          <p:nvPr/>
        </p:nvSpPr>
        <p:spPr>
          <a:xfrm>
            <a:off x="5865762" y="4818322"/>
            <a:ext cx="5097870" cy="430887"/>
          </a:xfrm>
          <a:prstGeom prst="rect">
            <a:avLst/>
          </a:prstGeom>
        </p:spPr>
        <p:txBody>
          <a:bodyPr wrap="none" anchor="ctr">
            <a:spAutoFit/>
          </a:bodyPr>
          <a:lstStyle/>
          <a:p>
            <a:pPr lvl="0"/>
            <a:r>
              <a:rPr lang="en-GB" sz="2200" b="1" kern="0" dirty="0">
                <a:solidFill>
                  <a:schemeClr val="bg1"/>
                </a:solidFill>
                <a:effectLst>
                  <a:outerShdw blurRad="38100" dist="38100" dir="2700000" algn="tl">
                    <a:srgbClr val="000000">
                      <a:alpha val="43137"/>
                    </a:srgbClr>
                  </a:outerShdw>
                </a:effectLst>
              </a:rPr>
              <a:t>Idleness in performing the tasks and goals</a:t>
            </a:r>
            <a:endParaRPr kumimoji="0" lang="en-US" sz="2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
        <p:nvSpPr>
          <p:cNvPr id="30" name="Rectangle 29">
            <a:extLst>
              <a:ext uri="{FF2B5EF4-FFF2-40B4-BE49-F238E27FC236}">
                <a16:creationId xmlns:a16="http://schemas.microsoft.com/office/drawing/2014/main" id="{D934E8CA-5BBF-4CCE-90D3-CAF501460671}"/>
              </a:ext>
            </a:extLst>
          </p:cNvPr>
          <p:cNvSpPr/>
          <p:nvPr/>
        </p:nvSpPr>
        <p:spPr>
          <a:xfrm>
            <a:off x="6224509" y="5500433"/>
            <a:ext cx="4739123" cy="430887"/>
          </a:xfrm>
          <a:prstGeom prst="rect">
            <a:avLst/>
          </a:prstGeom>
        </p:spPr>
        <p:txBody>
          <a:bodyPr wrap="square" anchor="ctr">
            <a:spAutoFit/>
          </a:bodyPr>
          <a:lstStyle/>
          <a:p>
            <a:pPr lvl="0"/>
            <a:r>
              <a:rPr lang="en-GB" sz="2200" b="1" kern="0" dirty="0">
                <a:solidFill>
                  <a:prstClr val="white"/>
                </a:solidFill>
                <a:effectLst>
                  <a:outerShdw blurRad="38100" dist="38100" dir="2700000" algn="tl">
                    <a:srgbClr val="000000">
                      <a:alpha val="43137"/>
                    </a:srgbClr>
                  </a:outerShdw>
                </a:effectLst>
              </a:rPr>
              <a:t>Lack of Monitoring and Evaluation role</a:t>
            </a:r>
            <a:endParaRPr kumimoji="0" lang="en-US" sz="2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p:txBody>
      </p:sp>
      <p:sp>
        <p:nvSpPr>
          <p:cNvPr id="31" name="Rectangle 30">
            <a:extLst>
              <a:ext uri="{FF2B5EF4-FFF2-40B4-BE49-F238E27FC236}">
                <a16:creationId xmlns:a16="http://schemas.microsoft.com/office/drawing/2014/main" id="{0EFACFE9-4A2B-4832-AD93-0BAB75A8C639}"/>
              </a:ext>
            </a:extLst>
          </p:cNvPr>
          <p:cNvSpPr/>
          <p:nvPr/>
        </p:nvSpPr>
        <p:spPr>
          <a:xfrm>
            <a:off x="10943772" y="1921164"/>
            <a:ext cx="91440" cy="4128800"/>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4446327-D7CC-466D-8286-DD479152F933}"/>
              </a:ext>
            </a:extLst>
          </p:cNvPr>
          <p:cNvSpPr/>
          <p:nvPr/>
        </p:nvSpPr>
        <p:spPr>
          <a:xfrm>
            <a:off x="420348" y="1859877"/>
            <a:ext cx="2608808" cy="95410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400" b="1" kern="0" noProof="1">
                <a:solidFill>
                  <a:prstClr val="black"/>
                </a:solidFill>
              </a:rPr>
              <a:t>This Infogrphic chart  clarifying the core problem and obstacles that taking place in qualifying and recruiting units.</a:t>
            </a:r>
            <a:endParaRPr kumimoji="0" lang="en-US" sz="1400" b="1" i="0" u="none" strike="noStrike" kern="0" cap="none" spc="0" normalizeH="0" baseline="0" noProof="1">
              <a:ln>
                <a:noFill/>
              </a:ln>
              <a:solidFill>
                <a:prstClr val="black"/>
              </a:solidFill>
              <a:effectLst/>
              <a:uLnTx/>
              <a:uFillTx/>
            </a:endParaRPr>
          </a:p>
        </p:txBody>
      </p:sp>
      <p:cxnSp>
        <p:nvCxnSpPr>
          <p:cNvPr id="33" name="Straight Arrow Connector 32">
            <a:extLst>
              <a:ext uri="{FF2B5EF4-FFF2-40B4-BE49-F238E27FC236}">
                <a16:creationId xmlns:a16="http://schemas.microsoft.com/office/drawing/2014/main" id="{81B282C0-0F70-4312-B696-774C25FA7928}"/>
              </a:ext>
            </a:extLst>
          </p:cNvPr>
          <p:cNvCxnSpPr>
            <a:cxnSpLocks/>
          </p:cNvCxnSpPr>
          <p:nvPr/>
        </p:nvCxnSpPr>
        <p:spPr>
          <a:xfrm flipV="1">
            <a:off x="1082747" y="1921164"/>
            <a:ext cx="2406502" cy="4128800"/>
          </a:xfrm>
          <a:prstGeom prst="straightConnector1">
            <a:avLst/>
          </a:prstGeom>
          <a:noFill/>
          <a:ln w="76200" cap="flat" cmpd="sng" algn="ctr">
            <a:gradFill flip="none" rotWithShape="1">
              <a:gsLst>
                <a:gs pos="0">
                  <a:sysClr val="windowText" lastClr="000000">
                    <a:alpha val="0"/>
                  </a:sysClr>
                </a:gs>
                <a:gs pos="100000">
                  <a:sysClr val="windowText" lastClr="000000">
                    <a:alpha val="20000"/>
                  </a:sysClr>
                </a:gs>
              </a:gsLst>
              <a:lin ang="0" scaled="1"/>
              <a:tileRect/>
            </a:gradFill>
            <a:prstDash val="solid"/>
            <a:miter lim="800000"/>
            <a:tailEnd type="triangle"/>
          </a:ln>
          <a:effectLst/>
        </p:spPr>
      </p:cxnSp>
      <p:pic>
        <p:nvPicPr>
          <p:cNvPr id="34" name="Graphic 33" descr="Users">
            <a:extLst>
              <a:ext uri="{FF2B5EF4-FFF2-40B4-BE49-F238E27FC236}">
                <a16:creationId xmlns:a16="http://schemas.microsoft.com/office/drawing/2014/main" id="{4921C12A-9C4A-4B91-A014-0AC0ED81918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797987" y="5596501"/>
            <a:ext cx="406457" cy="406457"/>
          </a:xfrm>
          <a:prstGeom prst="rect">
            <a:avLst/>
          </a:prstGeom>
        </p:spPr>
      </p:pic>
      <p:pic>
        <p:nvPicPr>
          <p:cNvPr id="35" name="Graphic 34" descr="Briefcase">
            <a:extLst>
              <a:ext uri="{FF2B5EF4-FFF2-40B4-BE49-F238E27FC236}">
                <a16:creationId xmlns:a16="http://schemas.microsoft.com/office/drawing/2014/main" id="{D5DBEDED-73F9-4E53-827E-0A1D25F9843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801547" y="5559818"/>
            <a:ext cx="406457" cy="406457"/>
          </a:xfrm>
          <a:prstGeom prst="rect">
            <a:avLst/>
          </a:prstGeom>
        </p:spPr>
      </p:pic>
      <p:pic>
        <p:nvPicPr>
          <p:cNvPr id="39" name="Graphic 38" descr="Medal">
            <a:extLst>
              <a:ext uri="{FF2B5EF4-FFF2-40B4-BE49-F238E27FC236}">
                <a16:creationId xmlns:a16="http://schemas.microsoft.com/office/drawing/2014/main" id="{CDC1B3D6-C2C8-460D-A0BA-BF5DD847C5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015644" y="5581341"/>
            <a:ext cx="414112" cy="414112"/>
          </a:xfrm>
          <a:prstGeom prst="rect">
            <a:avLst/>
          </a:prstGeom>
        </p:spPr>
      </p:pic>
      <p:pic>
        <p:nvPicPr>
          <p:cNvPr id="44" name="Graphic 43" descr="Bullseye with solid fill">
            <a:extLst>
              <a:ext uri="{FF2B5EF4-FFF2-40B4-BE49-F238E27FC236}">
                <a16:creationId xmlns:a16="http://schemas.microsoft.com/office/drawing/2014/main" id="{BC9E6AAC-6AF5-4F56-8F39-1FB6EB66F9F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231323" y="5550264"/>
            <a:ext cx="406457" cy="406457"/>
          </a:xfrm>
          <a:prstGeom prst="rect">
            <a:avLst/>
          </a:prstGeom>
        </p:spPr>
      </p:pic>
      <p:grpSp>
        <p:nvGrpSpPr>
          <p:cNvPr id="45" name="Graphic 24" descr="Brainstorm">
            <a:extLst>
              <a:ext uri="{FF2B5EF4-FFF2-40B4-BE49-F238E27FC236}">
                <a16:creationId xmlns:a16="http://schemas.microsoft.com/office/drawing/2014/main" id="{4AA268F6-2CAF-4CF8-8A46-DFB2C76EEBC7}"/>
              </a:ext>
            </a:extLst>
          </p:cNvPr>
          <p:cNvGrpSpPr/>
          <p:nvPr/>
        </p:nvGrpSpPr>
        <p:grpSpPr>
          <a:xfrm>
            <a:off x="2400982" y="5567472"/>
            <a:ext cx="498658" cy="406458"/>
            <a:chOff x="4161459" y="2825944"/>
            <a:chExt cx="751488" cy="751486"/>
          </a:xfrm>
          <a:effectLst>
            <a:outerShdw blurRad="50800" dist="38100" dir="2700000" algn="tl" rotWithShape="0">
              <a:prstClr val="black">
                <a:alpha val="40000"/>
              </a:prstClr>
            </a:outerShdw>
          </a:effectLst>
        </p:grpSpPr>
        <p:sp>
          <p:nvSpPr>
            <p:cNvPr id="46" name="Freeform: Shape 45">
              <a:extLst>
                <a:ext uri="{FF2B5EF4-FFF2-40B4-BE49-F238E27FC236}">
                  <a16:creationId xmlns:a16="http://schemas.microsoft.com/office/drawing/2014/main" id="{64F42F91-8E8F-480A-9170-D87AAE1AE1F4}"/>
                </a:ext>
              </a:extLst>
            </p:cNvPr>
            <p:cNvSpPr/>
            <p:nvPr/>
          </p:nvSpPr>
          <p:spPr>
            <a:xfrm>
              <a:off x="4419289" y="2989947"/>
              <a:ext cx="153945" cy="161647"/>
            </a:xfrm>
            <a:custGeom>
              <a:avLst/>
              <a:gdLst>
                <a:gd name="connsiteX0" fmla="*/ 76988 w 153945"/>
                <a:gd name="connsiteY0" fmla="*/ 0 h 161647"/>
                <a:gd name="connsiteX1" fmla="*/ 76988 w 153945"/>
                <a:gd name="connsiteY1" fmla="*/ 0 h 161647"/>
                <a:gd name="connsiteX2" fmla="*/ 0 w 153945"/>
                <a:gd name="connsiteY2" fmla="*/ 76025 h 161647"/>
                <a:gd name="connsiteX3" fmla="*/ 0 w 153945"/>
                <a:gd name="connsiteY3" fmla="*/ 78914 h 161647"/>
                <a:gd name="connsiteX4" fmla="*/ 5480 w 153945"/>
                <a:gd name="connsiteY4" fmla="*/ 105866 h 161647"/>
                <a:gd name="connsiteX5" fmla="*/ 18490 w 153945"/>
                <a:gd name="connsiteY5" fmla="*/ 127001 h 161647"/>
                <a:gd name="connsiteX6" fmla="*/ 41011 w 153945"/>
                <a:gd name="connsiteY6" fmla="*/ 161648 h 161647"/>
                <a:gd name="connsiteX7" fmla="*/ 112927 w 153945"/>
                <a:gd name="connsiteY7" fmla="*/ 161648 h 161647"/>
                <a:gd name="connsiteX8" fmla="*/ 135448 w 153945"/>
                <a:gd name="connsiteY8" fmla="*/ 127001 h 161647"/>
                <a:gd name="connsiteX9" fmla="*/ 148466 w 153945"/>
                <a:gd name="connsiteY9" fmla="*/ 105866 h 161647"/>
                <a:gd name="connsiteX10" fmla="*/ 153945 w 153945"/>
                <a:gd name="connsiteY10" fmla="*/ 78914 h 161647"/>
                <a:gd name="connsiteX11" fmla="*/ 153945 w 153945"/>
                <a:gd name="connsiteY11" fmla="*/ 76025 h 161647"/>
                <a:gd name="connsiteX12" fmla="*/ 76988 w 153945"/>
                <a:gd name="connsiteY12" fmla="*/ 0 h 161647"/>
                <a:gd name="connsiteX13" fmla="*/ 80613 w 153945"/>
                <a:gd name="connsiteY13" fmla="*/ 137827 h 161647"/>
                <a:gd name="connsiteX14" fmla="*/ 80613 w 153945"/>
                <a:gd name="connsiteY14" fmla="*/ 91885 h 161647"/>
                <a:gd name="connsiteX15" fmla="*/ 39203 w 153945"/>
                <a:gd name="connsiteY15" fmla="*/ 101278 h 161647"/>
                <a:gd name="connsiteX16" fmla="*/ 80613 w 153945"/>
                <a:gd name="connsiteY16" fmla="*/ 20447 h 161647"/>
                <a:gd name="connsiteX17" fmla="*/ 80613 w 153945"/>
                <a:gd name="connsiteY17" fmla="*/ 67250 h 161647"/>
                <a:gd name="connsiteX18" fmla="*/ 123620 w 153945"/>
                <a:gd name="connsiteY18" fmla="*/ 58741 h 16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45" h="161647">
                  <a:moveTo>
                    <a:pt x="76988" y="0"/>
                  </a:moveTo>
                  <a:lnTo>
                    <a:pt x="76988" y="0"/>
                  </a:lnTo>
                  <a:cubicBezTo>
                    <a:pt x="34944" y="243"/>
                    <a:pt x="773" y="33988"/>
                    <a:pt x="0" y="76025"/>
                  </a:cubicBezTo>
                  <a:lnTo>
                    <a:pt x="0" y="78914"/>
                  </a:lnTo>
                  <a:cubicBezTo>
                    <a:pt x="335" y="88138"/>
                    <a:pt x="2186" y="97243"/>
                    <a:pt x="5480" y="105866"/>
                  </a:cubicBezTo>
                  <a:cubicBezTo>
                    <a:pt x="8534" y="113624"/>
                    <a:pt x="12939" y="120779"/>
                    <a:pt x="18490" y="127001"/>
                  </a:cubicBezTo>
                  <a:cubicBezTo>
                    <a:pt x="27313" y="137639"/>
                    <a:pt x="34870" y="149266"/>
                    <a:pt x="41011" y="161648"/>
                  </a:cubicBezTo>
                  <a:lnTo>
                    <a:pt x="112927" y="161648"/>
                  </a:lnTo>
                  <a:cubicBezTo>
                    <a:pt x="119071" y="149268"/>
                    <a:pt x="126628" y="137642"/>
                    <a:pt x="135448" y="127001"/>
                  </a:cubicBezTo>
                  <a:cubicBezTo>
                    <a:pt x="141001" y="120779"/>
                    <a:pt x="145408" y="113624"/>
                    <a:pt x="148466" y="105866"/>
                  </a:cubicBezTo>
                  <a:cubicBezTo>
                    <a:pt x="151755" y="97242"/>
                    <a:pt x="153607" y="88138"/>
                    <a:pt x="153945" y="78914"/>
                  </a:cubicBezTo>
                  <a:lnTo>
                    <a:pt x="153945" y="76025"/>
                  </a:lnTo>
                  <a:cubicBezTo>
                    <a:pt x="153149" y="34010"/>
                    <a:pt x="119011" y="285"/>
                    <a:pt x="76988" y="0"/>
                  </a:cubicBezTo>
                  <a:close/>
                  <a:moveTo>
                    <a:pt x="80613" y="137827"/>
                  </a:moveTo>
                  <a:lnTo>
                    <a:pt x="80613" y="91885"/>
                  </a:lnTo>
                  <a:lnTo>
                    <a:pt x="39203" y="101278"/>
                  </a:lnTo>
                  <a:lnTo>
                    <a:pt x="80613" y="20447"/>
                  </a:lnTo>
                  <a:lnTo>
                    <a:pt x="80613" y="67250"/>
                  </a:lnTo>
                  <a:lnTo>
                    <a:pt x="123620" y="58741"/>
                  </a:lnTo>
                  <a:close/>
                </a:path>
              </a:pathLst>
            </a:custGeom>
            <a:solidFill>
              <a:schemeClr val="bg1"/>
            </a:solidFill>
            <a:ln w="773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8B9314E-06AB-4154-B5B5-082688D9FF2A}"/>
                </a:ext>
              </a:extLst>
            </p:cNvPr>
            <p:cNvSpPr/>
            <p:nvPr/>
          </p:nvSpPr>
          <p:spPr>
            <a:xfrm>
              <a:off x="4270933" y="2870039"/>
              <a:ext cx="532538" cy="631459"/>
            </a:xfrm>
            <a:custGeom>
              <a:avLst/>
              <a:gdLst>
                <a:gd name="connsiteX0" fmla="*/ 524633 w 532538"/>
                <a:gd name="connsiteY0" fmla="*/ 341824 h 631459"/>
                <a:gd name="connsiteX1" fmla="*/ 470620 w 532538"/>
                <a:gd name="connsiteY1" fmla="*/ 247888 h 631459"/>
                <a:gd name="connsiteX2" fmla="*/ 470620 w 532538"/>
                <a:gd name="connsiteY2" fmla="*/ 243974 h 631459"/>
                <a:gd name="connsiteX3" fmla="*/ 243972 w 532538"/>
                <a:gd name="connsiteY3" fmla="*/ 160 h 631459"/>
                <a:gd name="connsiteX4" fmla="*/ 157 w 532538"/>
                <a:gd name="connsiteY4" fmla="*/ 226806 h 631459"/>
                <a:gd name="connsiteX5" fmla="*/ 157 w 532538"/>
                <a:gd name="connsiteY5" fmla="*/ 243974 h 631459"/>
                <a:gd name="connsiteX6" fmla="*/ 92527 w 532538"/>
                <a:gd name="connsiteY6" fmla="*/ 433411 h 631459"/>
                <a:gd name="connsiteX7" fmla="*/ 92527 w 532538"/>
                <a:gd name="connsiteY7" fmla="*/ 631459 h 631459"/>
                <a:gd name="connsiteX8" fmla="*/ 339892 w 532538"/>
                <a:gd name="connsiteY8" fmla="*/ 631459 h 631459"/>
                <a:gd name="connsiteX9" fmla="*/ 339892 w 532538"/>
                <a:gd name="connsiteY9" fmla="*/ 537523 h 631459"/>
                <a:gd name="connsiteX10" fmla="*/ 378249 w 532538"/>
                <a:gd name="connsiteY10" fmla="*/ 537523 h 631459"/>
                <a:gd name="connsiteX11" fmla="*/ 470633 w 532538"/>
                <a:gd name="connsiteY11" fmla="*/ 445166 h 631459"/>
                <a:gd name="connsiteX12" fmla="*/ 470620 w 532538"/>
                <a:gd name="connsiteY12" fmla="*/ 443588 h 631459"/>
                <a:gd name="connsiteX13" fmla="*/ 470620 w 532538"/>
                <a:gd name="connsiteY13" fmla="*/ 396620 h 631459"/>
                <a:gd name="connsiteX14" fmla="*/ 505063 w 532538"/>
                <a:gd name="connsiteY14" fmla="*/ 396620 h 631459"/>
                <a:gd name="connsiteX15" fmla="*/ 524633 w 532538"/>
                <a:gd name="connsiteY15" fmla="*/ 341824 h 631459"/>
                <a:gd name="connsiteX16" fmla="*/ 225345 w 532538"/>
                <a:gd name="connsiteY16" fmla="*/ 382983 h 631459"/>
                <a:gd name="connsiteX17" fmla="*/ 200295 w 532538"/>
                <a:gd name="connsiteY17" fmla="*/ 359852 h 631459"/>
                <a:gd name="connsiteX18" fmla="*/ 250340 w 532538"/>
                <a:gd name="connsiteY18" fmla="*/ 359852 h 631459"/>
                <a:gd name="connsiteX19" fmla="*/ 225345 w 532538"/>
                <a:gd name="connsiteY19" fmla="*/ 382983 h 631459"/>
                <a:gd name="connsiteX20" fmla="*/ 259835 w 532538"/>
                <a:gd name="connsiteY20" fmla="*/ 343843 h 631459"/>
                <a:gd name="connsiteX21" fmla="*/ 190855 w 532538"/>
                <a:gd name="connsiteY21" fmla="*/ 343843 h 631459"/>
                <a:gd name="connsiteX22" fmla="*/ 179605 w 532538"/>
                <a:gd name="connsiteY22" fmla="*/ 331993 h 631459"/>
                <a:gd name="connsiteX23" fmla="*/ 190855 w 532538"/>
                <a:gd name="connsiteY23" fmla="*/ 320743 h 631459"/>
                <a:gd name="connsiteX24" fmla="*/ 259835 w 532538"/>
                <a:gd name="connsiteY24" fmla="*/ 320743 h 631459"/>
                <a:gd name="connsiteX25" fmla="*/ 271085 w 532538"/>
                <a:gd name="connsiteY25" fmla="*/ 332594 h 631459"/>
                <a:gd name="connsiteX26" fmla="*/ 259835 w 532538"/>
                <a:gd name="connsiteY26" fmla="*/ 343843 h 631459"/>
                <a:gd name="connsiteX27" fmla="*/ 325434 w 532538"/>
                <a:gd name="connsiteY27" fmla="*/ 199229 h 631459"/>
                <a:gd name="connsiteX28" fmla="*/ 318467 w 532538"/>
                <a:gd name="connsiteY28" fmla="*/ 233876 h 631459"/>
                <a:gd name="connsiteX29" fmla="*/ 301065 w 532538"/>
                <a:gd name="connsiteY29" fmla="*/ 262370 h 631459"/>
                <a:gd name="connsiteX30" fmla="*/ 277628 w 532538"/>
                <a:gd name="connsiteY30" fmla="*/ 300437 h 631459"/>
                <a:gd name="connsiteX31" fmla="*/ 270732 w 532538"/>
                <a:gd name="connsiteY31" fmla="*/ 304711 h 631459"/>
                <a:gd name="connsiteX32" fmla="*/ 179927 w 532538"/>
                <a:gd name="connsiteY32" fmla="*/ 304711 h 631459"/>
                <a:gd name="connsiteX33" fmla="*/ 173038 w 532538"/>
                <a:gd name="connsiteY33" fmla="*/ 300437 h 631459"/>
                <a:gd name="connsiteX34" fmla="*/ 149554 w 532538"/>
                <a:gd name="connsiteY34" fmla="*/ 262370 h 631459"/>
                <a:gd name="connsiteX35" fmla="*/ 132153 w 532538"/>
                <a:gd name="connsiteY35" fmla="*/ 233876 h 631459"/>
                <a:gd name="connsiteX36" fmla="*/ 125186 w 532538"/>
                <a:gd name="connsiteY36" fmla="*/ 199229 h 631459"/>
                <a:gd name="connsiteX37" fmla="*/ 125186 w 532538"/>
                <a:gd name="connsiteY37" fmla="*/ 195769 h 631459"/>
                <a:gd name="connsiteX38" fmla="*/ 225337 w 532538"/>
                <a:gd name="connsiteY38" fmla="*/ 96808 h 631459"/>
                <a:gd name="connsiteX39" fmla="*/ 225337 w 532538"/>
                <a:gd name="connsiteY39" fmla="*/ 96808 h 631459"/>
                <a:gd name="connsiteX40" fmla="*/ 325434 w 532538"/>
                <a:gd name="connsiteY40" fmla="*/ 195746 h 63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32538" h="631459">
                  <a:moveTo>
                    <a:pt x="524633" y="341824"/>
                  </a:moveTo>
                  <a:lnTo>
                    <a:pt x="470620" y="247888"/>
                  </a:lnTo>
                  <a:lnTo>
                    <a:pt x="470620" y="243974"/>
                  </a:lnTo>
                  <a:cubicBezTo>
                    <a:pt x="475360" y="114059"/>
                    <a:pt x="373887" y="4900"/>
                    <a:pt x="243972" y="160"/>
                  </a:cubicBezTo>
                  <a:cubicBezTo>
                    <a:pt x="114057" y="-4581"/>
                    <a:pt x="4897" y="96893"/>
                    <a:pt x="157" y="226806"/>
                  </a:cubicBezTo>
                  <a:cubicBezTo>
                    <a:pt x="-52" y="232527"/>
                    <a:pt x="-52" y="238253"/>
                    <a:pt x="157" y="243974"/>
                  </a:cubicBezTo>
                  <a:cubicBezTo>
                    <a:pt x="-147" y="318039"/>
                    <a:pt x="33985" y="388039"/>
                    <a:pt x="92527" y="433411"/>
                  </a:cubicBezTo>
                  <a:lnTo>
                    <a:pt x="92527" y="631459"/>
                  </a:lnTo>
                  <a:lnTo>
                    <a:pt x="339892" y="631459"/>
                  </a:lnTo>
                  <a:lnTo>
                    <a:pt x="339892" y="537523"/>
                  </a:lnTo>
                  <a:lnTo>
                    <a:pt x="378249" y="537523"/>
                  </a:lnTo>
                  <a:cubicBezTo>
                    <a:pt x="429264" y="537530"/>
                    <a:pt x="470626" y="496181"/>
                    <a:pt x="470633" y="445166"/>
                  </a:cubicBezTo>
                  <a:cubicBezTo>
                    <a:pt x="470633" y="444640"/>
                    <a:pt x="470628" y="444114"/>
                    <a:pt x="470620" y="443588"/>
                  </a:cubicBezTo>
                  <a:lnTo>
                    <a:pt x="470620" y="396620"/>
                  </a:lnTo>
                  <a:lnTo>
                    <a:pt x="505063" y="396620"/>
                  </a:lnTo>
                  <a:cubicBezTo>
                    <a:pt x="525416" y="394271"/>
                    <a:pt x="543420" y="370787"/>
                    <a:pt x="524633" y="341824"/>
                  </a:cubicBezTo>
                  <a:close/>
                  <a:moveTo>
                    <a:pt x="225345" y="382983"/>
                  </a:moveTo>
                  <a:cubicBezTo>
                    <a:pt x="212234" y="382999"/>
                    <a:pt x="201321" y="372921"/>
                    <a:pt x="200295" y="359852"/>
                  </a:cubicBezTo>
                  <a:lnTo>
                    <a:pt x="250340" y="359852"/>
                  </a:lnTo>
                  <a:cubicBezTo>
                    <a:pt x="249315" y="372900"/>
                    <a:pt x="238434" y="382971"/>
                    <a:pt x="225345" y="382983"/>
                  </a:cubicBezTo>
                  <a:close/>
                  <a:moveTo>
                    <a:pt x="259835" y="343843"/>
                  </a:moveTo>
                  <a:lnTo>
                    <a:pt x="190855" y="343843"/>
                  </a:lnTo>
                  <a:cubicBezTo>
                    <a:pt x="184476" y="343677"/>
                    <a:pt x="179439" y="338372"/>
                    <a:pt x="179605" y="331993"/>
                  </a:cubicBezTo>
                  <a:cubicBezTo>
                    <a:pt x="179766" y="325847"/>
                    <a:pt x="184709" y="320903"/>
                    <a:pt x="190855" y="320743"/>
                  </a:cubicBezTo>
                  <a:lnTo>
                    <a:pt x="259835" y="320743"/>
                  </a:lnTo>
                  <a:cubicBezTo>
                    <a:pt x="266214" y="320909"/>
                    <a:pt x="271251" y="326215"/>
                    <a:pt x="271085" y="332594"/>
                  </a:cubicBezTo>
                  <a:cubicBezTo>
                    <a:pt x="270924" y="338740"/>
                    <a:pt x="265981" y="343684"/>
                    <a:pt x="259835" y="343843"/>
                  </a:cubicBezTo>
                  <a:close/>
                  <a:moveTo>
                    <a:pt x="325434" y="199229"/>
                  </a:moveTo>
                  <a:cubicBezTo>
                    <a:pt x="325066" y="211086"/>
                    <a:pt x="322710" y="222798"/>
                    <a:pt x="318467" y="233876"/>
                  </a:cubicBezTo>
                  <a:cubicBezTo>
                    <a:pt x="314409" y="244334"/>
                    <a:pt x="308517" y="253984"/>
                    <a:pt x="301065" y="262370"/>
                  </a:cubicBezTo>
                  <a:cubicBezTo>
                    <a:pt x="291798" y="274103"/>
                    <a:pt x="283932" y="286879"/>
                    <a:pt x="277628" y="300437"/>
                  </a:cubicBezTo>
                  <a:cubicBezTo>
                    <a:pt x="276325" y="303054"/>
                    <a:pt x="273655" y="304709"/>
                    <a:pt x="270732" y="304711"/>
                  </a:cubicBezTo>
                  <a:lnTo>
                    <a:pt x="179927" y="304711"/>
                  </a:lnTo>
                  <a:cubicBezTo>
                    <a:pt x="177005" y="304710"/>
                    <a:pt x="174337" y="303054"/>
                    <a:pt x="173038" y="300437"/>
                  </a:cubicBezTo>
                  <a:cubicBezTo>
                    <a:pt x="166719" y="286877"/>
                    <a:pt x="158837" y="274102"/>
                    <a:pt x="149554" y="262370"/>
                  </a:cubicBezTo>
                  <a:cubicBezTo>
                    <a:pt x="142103" y="253984"/>
                    <a:pt x="136210" y="244334"/>
                    <a:pt x="132153" y="233876"/>
                  </a:cubicBezTo>
                  <a:cubicBezTo>
                    <a:pt x="127916" y="222796"/>
                    <a:pt x="125561" y="211086"/>
                    <a:pt x="125186" y="199229"/>
                  </a:cubicBezTo>
                  <a:lnTo>
                    <a:pt x="125186" y="195769"/>
                  </a:lnTo>
                  <a:cubicBezTo>
                    <a:pt x="126175" y="141067"/>
                    <a:pt x="170626" y="97143"/>
                    <a:pt x="225337" y="96808"/>
                  </a:cubicBezTo>
                  <a:lnTo>
                    <a:pt x="225337" y="96808"/>
                  </a:lnTo>
                  <a:cubicBezTo>
                    <a:pt x="280020" y="97168"/>
                    <a:pt x="324436" y="141071"/>
                    <a:pt x="325434" y="195746"/>
                  </a:cubicBezTo>
                  <a:close/>
                </a:path>
              </a:pathLst>
            </a:custGeom>
            <a:solidFill>
              <a:schemeClr val="bg1"/>
            </a:solidFill>
            <a:ln w="7739" cap="flat">
              <a:noFill/>
              <a:prstDash val="solid"/>
              <a:miter/>
            </a:ln>
          </p:spPr>
          <p:txBody>
            <a:bodyPr rtlCol="0" anchor="ctr"/>
            <a:lstStyle/>
            <a:p>
              <a:endParaRPr lang="en-US"/>
            </a:p>
          </p:txBody>
        </p:sp>
      </p:grpSp>
      <p:pic>
        <p:nvPicPr>
          <p:cNvPr id="48" name="Graphic 47" descr="Database with solid fill">
            <a:extLst>
              <a:ext uri="{FF2B5EF4-FFF2-40B4-BE49-F238E27FC236}">
                <a16:creationId xmlns:a16="http://schemas.microsoft.com/office/drawing/2014/main" id="{2FB7DA3F-2D8B-491B-B59E-D9F4FF03666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5635652" y="5559818"/>
            <a:ext cx="395311" cy="395311"/>
          </a:xfrm>
          <a:prstGeom prst="rect">
            <a:avLst/>
          </a:prstGeom>
        </p:spPr>
      </p:pic>
      <p:sp>
        <p:nvSpPr>
          <p:cNvPr id="49" name="Title 1">
            <a:extLst>
              <a:ext uri="{FF2B5EF4-FFF2-40B4-BE49-F238E27FC236}">
                <a16:creationId xmlns:a16="http://schemas.microsoft.com/office/drawing/2014/main" id="{C54977E0-F896-4F22-9702-9BD783F1884E}"/>
              </a:ext>
            </a:extLst>
          </p:cNvPr>
          <p:cNvSpPr txBox="1">
            <a:spLocks/>
          </p:cNvSpPr>
          <p:nvPr/>
        </p:nvSpPr>
        <p:spPr>
          <a:xfrm>
            <a:off x="773163" y="575423"/>
            <a:ext cx="10515600" cy="739056"/>
          </a:xfrm>
          <a:prstGeom prst="rect">
            <a:avLst/>
          </a:prstGeom>
        </p:spPr>
        <p:txBody>
          <a:bodyPr rIns="0">
            <a:normAutofit lnSpcReduction="10000"/>
          </a:bodyPr>
          <a:lst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Rockwell Extra Bold" panose="02060903040505020403" pitchFamily="18" charset="0"/>
              </a:rPr>
              <a:t>Core Problems</a:t>
            </a:r>
          </a:p>
        </p:txBody>
      </p:sp>
      <p:sp>
        <p:nvSpPr>
          <p:cNvPr id="51" name="Rectangle 50">
            <a:extLst>
              <a:ext uri="{FF2B5EF4-FFF2-40B4-BE49-F238E27FC236}">
                <a16:creationId xmlns:a16="http://schemas.microsoft.com/office/drawing/2014/main" id="{B3FE8007-7407-4E6A-A4E4-69F6931D0358}"/>
              </a:ext>
            </a:extLst>
          </p:cNvPr>
          <p:cNvSpPr/>
          <p:nvPr/>
        </p:nvSpPr>
        <p:spPr>
          <a:xfrm>
            <a:off x="4659455" y="2747898"/>
            <a:ext cx="6117380" cy="430887"/>
          </a:xfrm>
          <a:prstGeom prst="rect">
            <a:avLst/>
          </a:prstGeom>
        </p:spPr>
        <p:txBody>
          <a:bodyPr wrap="none" anchor="ctr">
            <a:spAutoFit/>
          </a:bodyPr>
          <a:lstStyle/>
          <a:p>
            <a:pPr lvl="0" algn="r"/>
            <a:r>
              <a:rPr lang="en-GB" sz="2200" b="1" kern="0" dirty="0">
                <a:solidFill>
                  <a:prstClr val="white"/>
                </a:solidFill>
              </a:rPr>
              <a:t>Lack of planning and strategies for the future work</a:t>
            </a:r>
            <a:endParaRPr kumimoji="0" lang="en-US" sz="2200" b="1"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8516321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ppt_x"/>
                                          </p:val>
                                        </p:tav>
                                        <p:tav tm="100000">
                                          <p:val>
                                            <p:strVal val="#ppt_x"/>
                                          </p:val>
                                        </p:tav>
                                      </p:tavLst>
                                    </p:anim>
                                    <p:anim calcmode="lin" valueType="num">
                                      <p:cBhvr additive="base">
                                        <p:cTn id="46" dur="500" fill="hold"/>
                                        <p:tgtEl>
                                          <p:spTgt spid="44"/>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500" fill="hold"/>
                                        <p:tgtEl>
                                          <p:spTgt spid="51"/>
                                        </p:tgtEl>
                                        <p:attrNameLst>
                                          <p:attrName>ppt_x</p:attrName>
                                        </p:attrNameLst>
                                      </p:cBhvr>
                                      <p:tavLst>
                                        <p:tav tm="0">
                                          <p:val>
                                            <p:strVal val="#ppt_x"/>
                                          </p:val>
                                        </p:tav>
                                        <p:tav tm="100000">
                                          <p:val>
                                            <p:strVal val="#ppt_x"/>
                                          </p:val>
                                        </p:tav>
                                      </p:tavLst>
                                    </p:anim>
                                    <p:anim calcmode="lin" valueType="num">
                                      <p:cBhvr additive="base">
                                        <p:cTn id="78" dur="500" fill="hold"/>
                                        <p:tgtEl>
                                          <p:spTgt spid="51"/>
                                        </p:tgtEl>
                                        <p:attrNameLst>
                                          <p:attrName>ppt_y</p:attrName>
                                        </p:attrNameLst>
                                      </p:cBhvr>
                                      <p:tavLst>
                                        <p:tav tm="0">
                                          <p:val>
                                            <p:strVal val="0-#ppt_h/2"/>
                                          </p:val>
                                        </p:tav>
                                        <p:tav tm="100000">
                                          <p:val>
                                            <p:strVal val="#ppt_y"/>
                                          </p:val>
                                        </p:tav>
                                      </p:tavLst>
                                    </p:anim>
                                  </p:childTnLst>
                                </p:cTn>
                              </p:par>
                              <p:par>
                                <p:cTn id="79" presetID="2" presetClass="entr" presetSubtype="1"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fill="hold"/>
                                        <p:tgtEl>
                                          <p:spTgt spid="48"/>
                                        </p:tgtEl>
                                        <p:attrNameLst>
                                          <p:attrName>ppt_x</p:attrName>
                                        </p:attrNameLst>
                                      </p:cBhvr>
                                      <p:tavLst>
                                        <p:tav tm="0">
                                          <p:val>
                                            <p:strVal val="#ppt_x"/>
                                          </p:val>
                                        </p:tav>
                                        <p:tav tm="100000">
                                          <p:val>
                                            <p:strVal val="#ppt_x"/>
                                          </p:val>
                                        </p:tav>
                                      </p:tavLst>
                                    </p:anim>
                                    <p:anim calcmode="lin" valueType="num">
                                      <p:cBhvr additive="base">
                                        <p:cTn id="96"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6" grpId="0"/>
      <p:bldP spid="27" grpId="0"/>
      <p:bldP spid="28" grpId="0"/>
      <p:bldP spid="29" grpId="0"/>
      <p:bldP spid="30" grpId="0"/>
      <p:bldP spid="32" grpId="0"/>
      <p:bldP spid="49"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2697F55-49CA-4405-81E6-D759791A4D9F}"/>
              </a:ext>
            </a:extLst>
          </p:cNvPr>
          <p:cNvGrpSpPr/>
          <p:nvPr/>
        </p:nvGrpSpPr>
        <p:grpSpPr>
          <a:xfrm>
            <a:off x="911775" y="2487763"/>
            <a:ext cx="2865960" cy="3012710"/>
            <a:chOff x="921106" y="1638678"/>
            <a:chExt cx="2865960" cy="2466114"/>
          </a:xfrm>
        </p:grpSpPr>
        <p:sp>
          <p:nvSpPr>
            <p:cNvPr id="5" name="Shape">
              <a:extLst>
                <a:ext uri="{FF2B5EF4-FFF2-40B4-BE49-F238E27FC236}">
                  <a16:creationId xmlns:a16="http://schemas.microsoft.com/office/drawing/2014/main" id="{82069C8E-969C-436D-94A8-60671DDA2122}"/>
                </a:ext>
              </a:extLst>
            </p:cNvPr>
            <p:cNvSpPr/>
            <p:nvPr/>
          </p:nvSpPr>
          <p:spPr>
            <a:xfrm>
              <a:off x="921106" y="1638678"/>
              <a:ext cx="571204" cy="271762"/>
            </a:xfrm>
            <a:custGeom>
              <a:avLst/>
              <a:gdLst>
                <a:gd name="connsiteX0" fmla="*/ 10720 w 22532"/>
                <a:gd name="connsiteY0" fmla="*/ 847 h 22447"/>
                <a:gd name="connsiteX1" fmla="*/ 0 w 22532"/>
                <a:gd name="connsiteY1" fmla="*/ 22447 h 22447"/>
                <a:gd name="connsiteX2" fmla="*/ 21600 w 22532"/>
                <a:gd name="connsiteY2" fmla="*/ 22447 h 22447"/>
                <a:gd name="connsiteX3" fmla="*/ 17834 w 22532"/>
                <a:gd name="connsiteY3" fmla="*/ 6116 h 22447"/>
                <a:gd name="connsiteX4" fmla="*/ 10720 w 22532"/>
                <a:gd name="connsiteY4" fmla="*/ 847 h 22447"/>
                <a:gd name="connsiteX0" fmla="*/ 10720 w 22532"/>
                <a:gd name="connsiteY0" fmla="*/ 0 h 21600"/>
                <a:gd name="connsiteX1" fmla="*/ 0 w 22532"/>
                <a:gd name="connsiteY1" fmla="*/ 21600 h 21600"/>
                <a:gd name="connsiteX2" fmla="*/ 21600 w 22532"/>
                <a:gd name="connsiteY2" fmla="*/ 21600 h 21600"/>
                <a:gd name="connsiteX3" fmla="*/ 17834 w 22532"/>
                <a:gd name="connsiteY3" fmla="*/ 5269 h 21600"/>
                <a:gd name="connsiteX4" fmla="*/ 10720 w 22532"/>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2" h="21600" extrusionOk="0">
                  <a:moveTo>
                    <a:pt x="10720" y="0"/>
                  </a:moveTo>
                  <a:cubicBezTo>
                    <a:pt x="4800" y="0"/>
                    <a:pt x="0" y="9672"/>
                    <a:pt x="0" y="21600"/>
                  </a:cubicBezTo>
                  <a:lnTo>
                    <a:pt x="21600" y="21600"/>
                  </a:lnTo>
                  <a:cubicBezTo>
                    <a:pt x="24572" y="18878"/>
                    <a:pt x="19647" y="8869"/>
                    <a:pt x="17834" y="5269"/>
                  </a:cubicBezTo>
                  <a:cubicBezTo>
                    <a:pt x="16021" y="1669"/>
                    <a:pt x="14631" y="306"/>
                    <a:pt x="10720" y="0"/>
                  </a:cubicBezTo>
                  <a:close/>
                </a:path>
              </a:pathLst>
            </a:custGeom>
            <a:solidFill>
              <a:schemeClr val="tx2"/>
            </a:solidFill>
            <a:ln w="12700">
              <a:miter lim="400000"/>
            </a:ln>
          </p:spPr>
          <p:txBody>
            <a:bodyPr lIns="38100" tIns="38100" rIns="38100" bIns="38100" anchor="ctr"/>
            <a:lstStyle/>
            <a:p>
              <a:pPr>
                <a:defRPr sz="3000">
                  <a:solidFill>
                    <a:srgbClr val="FFFFFF"/>
                  </a:solidFill>
                </a:defRPr>
              </a:pPr>
              <a:endParaRPr/>
            </a:p>
          </p:txBody>
        </p:sp>
        <p:sp>
          <p:nvSpPr>
            <p:cNvPr id="6" name="Shape">
              <a:extLst>
                <a:ext uri="{FF2B5EF4-FFF2-40B4-BE49-F238E27FC236}">
                  <a16:creationId xmlns:a16="http://schemas.microsoft.com/office/drawing/2014/main" id="{EB9A9B40-904E-44F0-BAE6-00A1249D4D38}"/>
                </a:ext>
              </a:extLst>
            </p:cNvPr>
            <p:cNvSpPr/>
            <p:nvPr/>
          </p:nvSpPr>
          <p:spPr>
            <a:xfrm>
              <a:off x="1174932" y="1638678"/>
              <a:ext cx="2084840" cy="2466114"/>
            </a:xfrm>
            <a:custGeom>
              <a:avLst/>
              <a:gdLst/>
              <a:ahLst/>
              <a:cxnLst>
                <a:cxn ang="0">
                  <a:pos x="wd2" y="hd2"/>
                </a:cxn>
                <a:cxn ang="5400000">
                  <a:pos x="wd2" y="hd2"/>
                </a:cxn>
                <a:cxn ang="10800000">
                  <a:pos x="wd2" y="hd2"/>
                </a:cxn>
                <a:cxn ang="16200000">
                  <a:pos x="wd2" y="hd2"/>
                </a:cxn>
              </a:cxnLst>
              <a:rect l="0" t="0" r="r" b="b"/>
              <a:pathLst>
                <a:path w="21600" h="21600" extrusionOk="0">
                  <a:moveTo>
                    <a:pt x="21600" y="7674"/>
                  </a:moveTo>
                  <a:lnTo>
                    <a:pt x="21600" y="2380"/>
                  </a:lnTo>
                  <a:cubicBezTo>
                    <a:pt x="21600" y="1066"/>
                    <a:pt x="20339" y="0"/>
                    <a:pt x="18784" y="0"/>
                  </a:cubicBezTo>
                  <a:lnTo>
                    <a:pt x="16767" y="0"/>
                  </a:lnTo>
                  <a:lnTo>
                    <a:pt x="14792" y="0"/>
                  </a:lnTo>
                  <a:lnTo>
                    <a:pt x="0" y="0"/>
                  </a:lnTo>
                  <a:cubicBezTo>
                    <a:pt x="1555" y="0"/>
                    <a:pt x="2816" y="1066"/>
                    <a:pt x="2816" y="2380"/>
                  </a:cubicBezTo>
                  <a:lnTo>
                    <a:pt x="2816" y="4867"/>
                  </a:lnTo>
                  <a:lnTo>
                    <a:pt x="2816" y="4867"/>
                  </a:lnTo>
                  <a:lnTo>
                    <a:pt x="2816" y="11546"/>
                  </a:lnTo>
                  <a:lnTo>
                    <a:pt x="2816" y="11546"/>
                  </a:lnTo>
                  <a:lnTo>
                    <a:pt x="2816" y="16733"/>
                  </a:lnTo>
                  <a:lnTo>
                    <a:pt x="2816" y="16733"/>
                  </a:lnTo>
                  <a:lnTo>
                    <a:pt x="2816" y="19220"/>
                  </a:lnTo>
                  <a:cubicBezTo>
                    <a:pt x="2816" y="20534"/>
                    <a:pt x="4076" y="21600"/>
                    <a:pt x="5631" y="21600"/>
                  </a:cubicBezTo>
                  <a:lnTo>
                    <a:pt x="21600" y="21600"/>
                  </a:lnTo>
                  <a:lnTo>
                    <a:pt x="21600" y="10054"/>
                  </a:lnTo>
                  <a:lnTo>
                    <a:pt x="21600" y="10054"/>
                  </a:lnTo>
                  <a:lnTo>
                    <a:pt x="21600" y="7674"/>
                  </a:lnTo>
                  <a:lnTo>
                    <a:pt x="21600" y="7674"/>
                  </a:ln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dirty="0"/>
            </a:p>
          </p:txBody>
        </p:sp>
        <p:sp>
          <p:nvSpPr>
            <p:cNvPr id="7" name="Shape">
              <a:extLst>
                <a:ext uri="{FF2B5EF4-FFF2-40B4-BE49-F238E27FC236}">
                  <a16:creationId xmlns:a16="http://schemas.microsoft.com/office/drawing/2014/main" id="{F21FD4EC-F1E5-4FEC-9468-D26AA63E761C}"/>
                </a:ext>
              </a:extLst>
            </p:cNvPr>
            <p:cNvSpPr/>
            <p:nvPr/>
          </p:nvSpPr>
          <p:spPr>
            <a:xfrm>
              <a:off x="1702226" y="3833030"/>
              <a:ext cx="2084840" cy="271762"/>
            </a:xfrm>
            <a:custGeom>
              <a:avLst/>
              <a:gdLst/>
              <a:ahLst/>
              <a:cxnLst>
                <a:cxn ang="0">
                  <a:pos x="wd2" y="hd2"/>
                </a:cxn>
                <a:cxn ang="5400000">
                  <a:pos x="wd2" y="hd2"/>
                </a:cxn>
                <a:cxn ang="10800000">
                  <a:pos x="wd2" y="hd2"/>
                </a:cxn>
                <a:cxn ang="16200000">
                  <a:pos x="wd2" y="hd2"/>
                </a:cxn>
              </a:cxnLst>
              <a:rect l="0" t="0" r="r" b="b"/>
              <a:pathLst>
                <a:path w="21600" h="21600" extrusionOk="0">
                  <a:moveTo>
                    <a:pt x="18784" y="21600"/>
                  </a:moveTo>
                  <a:cubicBezTo>
                    <a:pt x="20339" y="21600"/>
                    <a:pt x="21600" y="11928"/>
                    <a:pt x="21600" y="0"/>
                  </a:cubicBezTo>
                  <a:lnTo>
                    <a:pt x="2816" y="0"/>
                  </a:lnTo>
                  <a:cubicBezTo>
                    <a:pt x="2816" y="11928"/>
                    <a:pt x="1555" y="21600"/>
                    <a:pt x="0" y="21600"/>
                  </a:cubicBezTo>
                  <a:lnTo>
                    <a:pt x="18784" y="21600"/>
                  </a:lnTo>
                  <a:close/>
                </a:path>
              </a:pathLst>
            </a:custGeom>
            <a:solidFill>
              <a:schemeClr val="tx2"/>
            </a:solidFill>
            <a:ln w="12700">
              <a:miter lim="400000"/>
            </a:ln>
          </p:spPr>
          <p:txBody>
            <a:bodyPr lIns="38100" tIns="38100" rIns="38100" bIns="38100" anchor="ctr"/>
            <a:lstStyle/>
            <a:p>
              <a:pPr>
                <a:defRPr sz="3000">
                  <a:solidFill>
                    <a:srgbClr val="FFFFFF"/>
                  </a:solidFill>
                </a:defRPr>
              </a:pPr>
              <a:endParaRPr/>
            </a:p>
          </p:txBody>
        </p:sp>
        <p:sp>
          <p:nvSpPr>
            <p:cNvPr id="9" name="TextBox 8">
              <a:extLst>
                <a:ext uri="{FF2B5EF4-FFF2-40B4-BE49-F238E27FC236}">
                  <a16:creationId xmlns:a16="http://schemas.microsoft.com/office/drawing/2014/main" id="{1BB72CFF-8E7F-43AB-96EE-8EDCAB387D41}"/>
                </a:ext>
              </a:extLst>
            </p:cNvPr>
            <p:cNvSpPr txBox="1"/>
            <p:nvPr/>
          </p:nvSpPr>
          <p:spPr>
            <a:xfrm>
              <a:off x="1516070" y="2185079"/>
              <a:ext cx="1619943" cy="1493912"/>
            </a:xfrm>
            <a:prstGeom prst="rect">
              <a:avLst/>
            </a:prstGeom>
            <a:noFill/>
          </p:spPr>
          <p:txBody>
            <a:bodyPr wrap="square" lIns="0" rIns="0" rtlCol="0" anchor="b">
              <a:spAutoFit/>
            </a:bodyPr>
            <a:lstStyle/>
            <a:p>
              <a:pPr algn="ctr"/>
              <a:r>
                <a:rPr lang="en-GB" noProof="1"/>
                <a:t>Increasing the number of unemployed</a:t>
              </a:r>
              <a:r>
                <a:rPr lang="ar-IQ" noProof="1"/>
                <a:t> </a:t>
              </a:r>
              <a:r>
                <a:rPr lang="en-GB" noProof="1"/>
                <a:t>and job seeker graduate students.</a:t>
              </a:r>
              <a:endParaRPr lang="en-US" noProof="1"/>
            </a:p>
          </p:txBody>
        </p:sp>
      </p:grpSp>
      <p:grpSp>
        <p:nvGrpSpPr>
          <p:cNvPr id="11" name="Group 10">
            <a:extLst>
              <a:ext uri="{FF2B5EF4-FFF2-40B4-BE49-F238E27FC236}">
                <a16:creationId xmlns:a16="http://schemas.microsoft.com/office/drawing/2014/main" id="{4EA1DDCC-E99B-4A5D-97E6-A056ACC12E10}"/>
              </a:ext>
            </a:extLst>
          </p:cNvPr>
          <p:cNvGrpSpPr/>
          <p:nvPr/>
        </p:nvGrpSpPr>
        <p:grpSpPr>
          <a:xfrm>
            <a:off x="3403517" y="2487764"/>
            <a:ext cx="2865960" cy="3012710"/>
            <a:chOff x="3412848" y="1638678"/>
            <a:chExt cx="2865960" cy="2466114"/>
          </a:xfrm>
        </p:grpSpPr>
        <p:sp>
          <p:nvSpPr>
            <p:cNvPr id="12" name="Shape">
              <a:extLst>
                <a:ext uri="{FF2B5EF4-FFF2-40B4-BE49-F238E27FC236}">
                  <a16:creationId xmlns:a16="http://schemas.microsoft.com/office/drawing/2014/main" id="{041E9944-E2BE-4534-8EC5-6FC5D70FCA8B}"/>
                </a:ext>
              </a:extLst>
            </p:cNvPr>
            <p:cNvSpPr/>
            <p:nvPr/>
          </p:nvSpPr>
          <p:spPr>
            <a:xfrm>
              <a:off x="3412848" y="1638678"/>
              <a:ext cx="571204" cy="271762"/>
            </a:xfrm>
            <a:custGeom>
              <a:avLst/>
              <a:gdLst>
                <a:gd name="connsiteX0" fmla="*/ 10720 w 22532"/>
                <a:gd name="connsiteY0" fmla="*/ 847 h 22447"/>
                <a:gd name="connsiteX1" fmla="*/ 0 w 22532"/>
                <a:gd name="connsiteY1" fmla="*/ 22447 h 22447"/>
                <a:gd name="connsiteX2" fmla="*/ 21600 w 22532"/>
                <a:gd name="connsiteY2" fmla="*/ 22447 h 22447"/>
                <a:gd name="connsiteX3" fmla="*/ 17834 w 22532"/>
                <a:gd name="connsiteY3" fmla="*/ 6116 h 22447"/>
                <a:gd name="connsiteX4" fmla="*/ 10720 w 22532"/>
                <a:gd name="connsiteY4" fmla="*/ 847 h 22447"/>
                <a:gd name="connsiteX0" fmla="*/ 10720 w 22532"/>
                <a:gd name="connsiteY0" fmla="*/ 0 h 21600"/>
                <a:gd name="connsiteX1" fmla="*/ 0 w 22532"/>
                <a:gd name="connsiteY1" fmla="*/ 21600 h 21600"/>
                <a:gd name="connsiteX2" fmla="*/ 21600 w 22532"/>
                <a:gd name="connsiteY2" fmla="*/ 21600 h 21600"/>
                <a:gd name="connsiteX3" fmla="*/ 17834 w 22532"/>
                <a:gd name="connsiteY3" fmla="*/ 5269 h 21600"/>
                <a:gd name="connsiteX4" fmla="*/ 10720 w 22532"/>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2" h="21600" extrusionOk="0">
                  <a:moveTo>
                    <a:pt x="10720" y="0"/>
                  </a:moveTo>
                  <a:cubicBezTo>
                    <a:pt x="4800" y="0"/>
                    <a:pt x="0" y="9672"/>
                    <a:pt x="0" y="21600"/>
                  </a:cubicBezTo>
                  <a:lnTo>
                    <a:pt x="21600" y="21600"/>
                  </a:lnTo>
                  <a:cubicBezTo>
                    <a:pt x="24572" y="18878"/>
                    <a:pt x="19647" y="8869"/>
                    <a:pt x="17834" y="5269"/>
                  </a:cubicBezTo>
                  <a:cubicBezTo>
                    <a:pt x="16021" y="1669"/>
                    <a:pt x="14631" y="306"/>
                    <a:pt x="10720" y="0"/>
                  </a:cubicBezTo>
                  <a:close/>
                </a:path>
              </a:pathLst>
            </a:custGeom>
            <a:solidFill>
              <a:schemeClr val="accent2">
                <a:lumMod val="50000"/>
              </a:schemeClr>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3759491D-A0C5-4FD2-B3A6-3656BE0638A0}"/>
                </a:ext>
              </a:extLst>
            </p:cNvPr>
            <p:cNvSpPr/>
            <p:nvPr/>
          </p:nvSpPr>
          <p:spPr>
            <a:xfrm>
              <a:off x="3666674" y="1638678"/>
              <a:ext cx="2084840" cy="2466114"/>
            </a:xfrm>
            <a:custGeom>
              <a:avLst/>
              <a:gdLst/>
              <a:ahLst/>
              <a:cxnLst>
                <a:cxn ang="0">
                  <a:pos x="wd2" y="hd2"/>
                </a:cxn>
                <a:cxn ang="5400000">
                  <a:pos x="wd2" y="hd2"/>
                </a:cxn>
                <a:cxn ang="10800000">
                  <a:pos x="wd2" y="hd2"/>
                </a:cxn>
                <a:cxn ang="16200000">
                  <a:pos x="wd2" y="hd2"/>
                </a:cxn>
              </a:cxnLst>
              <a:rect l="0" t="0" r="r" b="b"/>
              <a:pathLst>
                <a:path w="21600" h="21600" extrusionOk="0">
                  <a:moveTo>
                    <a:pt x="21600" y="7674"/>
                  </a:moveTo>
                  <a:lnTo>
                    <a:pt x="21600" y="2380"/>
                  </a:lnTo>
                  <a:cubicBezTo>
                    <a:pt x="21600" y="1066"/>
                    <a:pt x="20339" y="0"/>
                    <a:pt x="18784" y="0"/>
                  </a:cubicBezTo>
                  <a:lnTo>
                    <a:pt x="16767" y="0"/>
                  </a:lnTo>
                  <a:lnTo>
                    <a:pt x="14792" y="0"/>
                  </a:lnTo>
                  <a:lnTo>
                    <a:pt x="0" y="0"/>
                  </a:lnTo>
                  <a:cubicBezTo>
                    <a:pt x="1555" y="0"/>
                    <a:pt x="2816" y="1066"/>
                    <a:pt x="2816" y="2380"/>
                  </a:cubicBezTo>
                  <a:lnTo>
                    <a:pt x="2816" y="4867"/>
                  </a:lnTo>
                  <a:lnTo>
                    <a:pt x="2816" y="4867"/>
                  </a:lnTo>
                  <a:lnTo>
                    <a:pt x="2816" y="11546"/>
                  </a:lnTo>
                  <a:lnTo>
                    <a:pt x="2816" y="11546"/>
                  </a:lnTo>
                  <a:lnTo>
                    <a:pt x="2816" y="16733"/>
                  </a:lnTo>
                  <a:lnTo>
                    <a:pt x="2816" y="16733"/>
                  </a:lnTo>
                  <a:lnTo>
                    <a:pt x="2816" y="19220"/>
                  </a:lnTo>
                  <a:cubicBezTo>
                    <a:pt x="2816" y="20534"/>
                    <a:pt x="4076" y="21600"/>
                    <a:pt x="5631" y="21600"/>
                  </a:cubicBezTo>
                  <a:lnTo>
                    <a:pt x="21600" y="21600"/>
                  </a:lnTo>
                  <a:lnTo>
                    <a:pt x="21600" y="10054"/>
                  </a:lnTo>
                  <a:lnTo>
                    <a:pt x="21600" y="10054"/>
                  </a:lnTo>
                  <a:lnTo>
                    <a:pt x="21600" y="7674"/>
                  </a:lnTo>
                  <a:lnTo>
                    <a:pt x="21600" y="7674"/>
                  </a:ln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FF05FD37-23B9-4871-9D51-539CF69835C3}"/>
                </a:ext>
              </a:extLst>
            </p:cNvPr>
            <p:cNvSpPr/>
            <p:nvPr/>
          </p:nvSpPr>
          <p:spPr>
            <a:xfrm>
              <a:off x="4193968" y="3833030"/>
              <a:ext cx="2084840" cy="271762"/>
            </a:xfrm>
            <a:custGeom>
              <a:avLst/>
              <a:gdLst/>
              <a:ahLst/>
              <a:cxnLst>
                <a:cxn ang="0">
                  <a:pos x="wd2" y="hd2"/>
                </a:cxn>
                <a:cxn ang="5400000">
                  <a:pos x="wd2" y="hd2"/>
                </a:cxn>
                <a:cxn ang="10800000">
                  <a:pos x="wd2" y="hd2"/>
                </a:cxn>
                <a:cxn ang="16200000">
                  <a:pos x="wd2" y="hd2"/>
                </a:cxn>
              </a:cxnLst>
              <a:rect l="0" t="0" r="r" b="b"/>
              <a:pathLst>
                <a:path w="21600" h="21600" extrusionOk="0">
                  <a:moveTo>
                    <a:pt x="18784" y="21600"/>
                  </a:moveTo>
                  <a:cubicBezTo>
                    <a:pt x="20339" y="21600"/>
                    <a:pt x="21600" y="11928"/>
                    <a:pt x="21600" y="0"/>
                  </a:cubicBezTo>
                  <a:lnTo>
                    <a:pt x="2816" y="0"/>
                  </a:lnTo>
                  <a:cubicBezTo>
                    <a:pt x="2816" y="11928"/>
                    <a:pt x="1555" y="21600"/>
                    <a:pt x="0" y="21600"/>
                  </a:cubicBezTo>
                  <a:lnTo>
                    <a:pt x="18784" y="21600"/>
                  </a:lnTo>
                  <a:close/>
                </a:path>
              </a:pathLst>
            </a:custGeom>
            <a:solidFill>
              <a:schemeClr val="accent2">
                <a:lumMod val="50000"/>
              </a:schemeClr>
            </a:solidFill>
            <a:ln w="12700">
              <a:miter lim="400000"/>
            </a:ln>
          </p:spPr>
          <p:txBody>
            <a:bodyPr lIns="38100" tIns="38100" rIns="38100" bIns="38100" anchor="ctr"/>
            <a:lstStyle/>
            <a:p>
              <a:pPr>
                <a:defRPr sz="3000">
                  <a:solidFill>
                    <a:srgbClr val="FFFFFF"/>
                  </a:solidFill>
                </a:defRPr>
              </a:pPr>
              <a:endParaRPr/>
            </a:p>
          </p:txBody>
        </p:sp>
        <p:sp>
          <p:nvSpPr>
            <p:cNvPr id="16" name="TextBox 15">
              <a:extLst>
                <a:ext uri="{FF2B5EF4-FFF2-40B4-BE49-F238E27FC236}">
                  <a16:creationId xmlns:a16="http://schemas.microsoft.com/office/drawing/2014/main" id="{3A34F794-ACA5-4C3C-B266-C8BB52900BF0}"/>
                </a:ext>
              </a:extLst>
            </p:cNvPr>
            <p:cNvSpPr txBox="1"/>
            <p:nvPr/>
          </p:nvSpPr>
          <p:spPr>
            <a:xfrm>
              <a:off x="4049337" y="2139037"/>
              <a:ext cx="1643895" cy="1258032"/>
            </a:xfrm>
            <a:prstGeom prst="rect">
              <a:avLst/>
            </a:prstGeom>
            <a:noFill/>
          </p:spPr>
          <p:txBody>
            <a:bodyPr wrap="square" lIns="0" rIns="0" rtlCol="0" anchor="b">
              <a:spAutoFit/>
            </a:bodyPr>
            <a:lstStyle/>
            <a:p>
              <a:pPr algn="ctr"/>
              <a:r>
                <a:rPr lang="en-GB" noProof="1"/>
                <a:t>The units will be more idle and their role will fades throughout </a:t>
              </a:r>
            </a:p>
            <a:p>
              <a:pPr algn="ctr"/>
              <a:r>
                <a:rPr lang="en-GB" noProof="1"/>
                <a:t>the time.</a:t>
              </a:r>
              <a:endParaRPr lang="en-US" noProof="1"/>
            </a:p>
          </p:txBody>
        </p:sp>
      </p:grpSp>
      <p:grpSp>
        <p:nvGrpSpPr>
          <p:cNvPr id="18" name="Group 17">
            <a:extLst>
              <a:ext uri="{FF2B5EF4-FFF2-40B4-BE49-F238E27FC236}">
                <a16:creationId xmlns:a16="http://schemas.microsoft.com/office/drawing/2014/main" id="{81ADAAF2-6358-4FDF-A246-5974E9DA414D}"/>
              </a:ext>
            </a:extLst>
          </p:cNvPr>
          <p:cNvGrpSpPr/>
          <p:nvPr/>
        </p:nvGrpSpPr>
        <p:grpSpPr>
          <a:xfrm>
            <a:off x="5918301" y="2487764"/>
            <a:ext cx="2865960" cy="3012710"/>
            <a:chOff x="5927632" y="1638678"/>
            <a:chExt cx="2865960" cy="2466114"/>
          </a:xfrm>
        </p:grpSpPr>
        <p:sp>
          <p:nvSpPr>
            <p:cNvPr id="19" name="Shape">
              <a:extLst>
                <a:ext uri="{FF2B5EF4-FFF2-40B4-BE49-F238E27FC236}">
                  <a16:creationId xmlns:a16="http://schemas.microsoft.com/office/drawing/2014/main" id="{06B1DBF7-88DB-4919-866E-8A464189BFA0}"/>
                </a:ext>
              </a:extLst>
            </p:cNvPr>
            <p:cNvSpPr/>
            <p:nvPr/>
          </p:nvSpPr>
          <p:spPr>
            <a:xfrm>
              <a:off x="5927632" y="1638678"/>
              <a:ext cx="571204" cy="271762"/>
            </a:xfrm>
            <a:custGeom>
              <a:avLst/>
              <a:gdLst>
                <a:gd name="connsiteX0" fmla="*/ 10720 w 22532"/>
                <a:gd name="connsiteY0" fmla="*/ 847 h 22447"/>
                <a:gd name="connsiteX1" fmla="*/ 0 w 22532"/>
                <a:gd name="connsiteY1" fmla="*/ 22447 h 22447"/>
                <a:gd name="connsiteX2" fmla="*/ 21600 w 22532"/>
                <a:gd name="connsiteY2" fmla="*/ 22447 h 22447"/>
                <a:gd name="connsiteX3" fmla="*/ 17834 w 22532"/>
                <a:gd name="connsiteY3" fmla="*/ 6116 h 22447"/>
                <a:gd name="connsiteX4" fmla="*/ 10720 w 22532"/>
                <a:gd name="connsiteY4" fmla="*/ 847 h 22447"/>
                <a:gd name="connsiteX0" fmla="*/ 10720 w 22532"/>
                <a:gd name="connsiteY0" fmla="*/ 0 h 21600"/>
                <a:gd name="connsiteX1" fmla="*/ 0 w 22532"/>
                <a:gd name="connsiteY1" fmla="*/ 21600 h 21600"/>
                <a:gd name="connsiteX2" fmla="*/ 21600 w 22532"/>
                <a:gd name="connsiteY2" fmla="*/ 21600 h 21600"/>
                <a:gd name="connsiteX3" fmla="*/ 17834 w 22532"/>
                <a:gd name="connsiteY3" fmla="*/ 5269 h 21600"/>
                <a:gd name="connsiteX4" fmla="*/ 10720 w 22532"/>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2" h="21600" extrusionOk="0">
                  <a:moveTo>
                    <a:pt x="10720" y="0"/>
                  </a:moveTo>
                  <a:cubicBezTo>
                    <a:pt x="4800" y="0"/>
                    <a:pt x="0" y="9672"/>
                    <a:pt x="0" y="21600"/>
                  </a:cubicBezTo>
                  <a:lnTo>
                    <a:pt x="21600" y="21600"/>
                  </a:lnTo>
                  <a:cubicBezTo>
                    <a:pt x="24572" y="18878"/>
                    <a:pt x="19647" y="8869"/>
                    <a:pt x="17834" y="5269"/>
                  </a:cubicBezTo>
                  <a:cubicBezTo>
                    <a:pt x="16021" y="1669"/>
                    <a:pt x="14631" y="306"/>
                    <a:pt x="10720" y="0"/>
                  </a:cubicBezTo>
                  <a:close/>
                </a:path>
              </a:pathLst>
            </a:custGeom>
            <a:solidFill>
              <a:schemeClr val="accent4">
                <a:lumMod val="50000"/>
              </a:schemeClr>
            </a:soli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54F02C0B-B5EE-4688-96BF-D0593E26B825}"/>
                </a:ext>
              </a:extLst>
            </p:cNvPr>
            <p:cNvSpPr/>
            <p:nvPr/>
          </p:nvSpPr>
          <p:spPr>
            <a:xfrm>
              <a:off x="6181458" y="1638678"/>
              <a:ext cx="2084840" cy="2466114"/>
            </a:xfrm>
            <a:custGeom>
              <a:avLst/>
              <a:gdLst/>
              <a:ahLst/>
              <a:cxnLst>
                <a:cxn ang="0">
                  <a:pos x="wd2" y="hd2"/>
                </a:cxn>
                <a:cxn ang="5400000">
                  <a:pos x="wd2" y="hd2"/>
                </a:cxn>
                <a:cxn ang="10800000">
                  <a:pos x="wd2" y="hd2"/>
                </a:cxn>
                <a:cxn ang="16200000">
                  <a:pos x="wd2" y="hd2"/>
                </a:cxn>
              </a:cxnLst>
              <a:rect l="0" t="0" r="r" b="b"/>
              <a:pathLst>
                <a:path w="21600" h="21600" extrusionOk="0">
                  <a:moveTo>
                    <a:pt x="21600" y="7674"/>
                  </a:moveTo>
                  <a:lnTo>
                    <a:pt x="21600" y="2380"/>
                  </a:lnTo>
                  <a:cubicBezTo>
                    <a:pt x="21600" y="1066"/>
                    <a:pt x="20339" y="0"/>
                    <a:pt x="18784" y="0"/>
                  </a:cubicBezTo>
                  <a:lnTo>
                    <a:pt x="16767" y="0"/>
                  </a:lnTo>
                  <a:lnTo>
                    <a:pt x="14792" y="0"/>
                  </a:lnTo>
                  <a:lnTo>
                    <a:pt x="0" y="0"/>
                  </a:lnTo>
                  <a:cubicBezTo>
                    <a:pt x="1555" y="0"/>
                    <a:pt x="2816" y="1066"/>
                    <a:pt x="2816" y="2380"/>
                  </a:cubicBezTo>
                  <a:lnTo>
                    <a:pt x="2816" y="4867"/>
                  </a:lnTo>
                  <a:lnTo>
                    <a:pt x="2816" y="4867"/>
                  </a:lnTo>
                  <a:lnTo>
                    <a:pt x="2816" y="11546"/>
                  </a:lnTo>
                  <a:lnTo>
                    <a:pt x="2816" y="11546"/>
                  </a:lnTo>
                  <a:lnTo>
                    <a:pt x="2816" y="16733"/>
                  </a:lnTo>
                  <a:lnTo>
                    <a:pt x="2816" y="16733"/>
                  </a:lnTo>
                  <a:lnTo>
                    <a:pt x="2816" y="19220"/>
                  </a:lnTo>
                  <a:cubicBezTo>
                    <a:pt x="2816" y="20534"/>
                    <a:pt x="4076" y="21600"/>
                    <a:pt x="5631" y="21600"/>
                  </a:cubicBezTo>
                  <a:lnTo>
                    <a:pt x="21600" y="21600"/>
                  </a:lnTo>
                  <a:lnTo>
                    <a:pt x="21600" y="10054"/>
                  </a:lnTo>
                  <a:lnTo>
                    <a:pt x="21600" y="10054"/>
                  </a:lnTo>
                  <a:lnTo>
                    <a:pt x="21600" y="7674"/>
                  </a:lnTo>
                  <a:lnTo>
                    <a:pt x="21600" y="7674"/>
                  </a:ln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21" name="Shape">
              <a:extLst>
                <a:ext uri="{FF2B5EF4-FFF2-40B4-BE49-F238E27FC236}">
                  <a16:creationId xmlns:a16="http://schemas.microsoft.com/office/drawing/2014/main" id="{6153E19A-EEB8-46E0-B8DC-AA18342039E7}"/>
                </a:ext>
              </a:extLst>
            </p:cNvPr>
            <p:cNvSpPr/>
            <p:nvPr/>
          </p:nvSpPr>
          <p:spPr>
            <a:xfrm>
              <a:off x="6708752" y="3833030"/>
              <a:ext cx="2084840" cy="271762"/>
            </a:xfrm>
            <a:custGeom>
              <a:avLst/>
              <a:gdLst/>
              <a:ahLst/>
              <a:cxnLst>
                <a:cxn ang="0">
                  <a:pos x="wd2" y="hd2"/>
                </a:cxn>
                <a:cxn ang="5400000">
                  <a:pos x="wd2" y="hd2"/>
                </a:cxn>
                <a:cxn ang="10800000">
                  <a:pos x="wd2" y="hd2"/>
                </a:cxn>
                <a:cxn ang="16200000">
                  <a:pos x="wd2" y="hd2"/>
                </a:cxn>
              </a:cxnLst>
              <a:rect l="0" t="0" r="r" b="b"/>
              <a:pathLst>
                <a:path w="21600" h="21600" extrusionOk="0">
                  <a:moveTo>
                    <a:pt x="18784" y="21600"/>
                  </a:moveTo>
                  <a:cubicBezTo>
                    <a:pt x="20339" y="21600"/>
                    <a:pt x="21600" y="11928"/>
                    <a:pt x="21600" y="0"/>
                  </a:cubicBezTo>
                  <a:lnTo>
                    <a:pt x="2816" y="0"/>
                  </a:lnTo>
                  <a:cubicBezTo>
                    <a:pt x="2816" y="11928"/>
                    <a:pt x="1555" y="21600"/>
                    <a:pt x="0" y="21600"/>
                  </a:cubicBezTo>
                  <a:lnTo>
                    <a:pt x="18784" y="21600"/>
                  </a:lnTo>
                  <a:close/>
                </a:path>
              </a:pathLst>
            </a:custGeom>
            <a:solidFill>
              <a:schemeClr val="accent4">
                <a:lumMod val="50000"/>
              </a:schemeClr>
            </a:solidFill>
            <a:ln w="12700">
              <a:miter lim="400000"/>
            </a:ln>
          </p:spPr>
          <p:txBody>
            <a:bodyPr lIns="38100" tIns="38100" rIns="38100" bIns="38100" anchor="ctr"/>
            <a:lstStyle/>
            <a:p>
              <a:pPr>
                <a:defRPr sz="3000">
                  <a:solidFill>
                    <a:srgbClr val="FFFFFF"/>
                  </a:solidFill>
                </a:defRPr>
              </a:pPr>
              <a:endParaRPr/>
            </a:p>
          </p:txBody>
        </p:sp>
        <p:sp>
          <p:nvSpPr>
            <p:cNvPr id="23" name="TextBox 22">
              <a:extLst>
                <a:ext uri="{FF2B5EF4-FFF2-40B4-BE49-F238E27FC236}">
                  <a16:creationId xmlns:a16="http://schemas.microsoft.com/office/drawing/2014/main" id="{D74415C2-7439-4BAA-BA2E-17C003DC8DCF}"/>
                </a:ext>
              </a:extLst>
            </p:cNvPr>
            <p:cNvSpPr txBox="1"/>
            <p:nvPr/>
          </p:nvSpPr>
          <p:spPr>
            <a:xfrm>
              <a:off x="6555513" y="2144728"/>
              <a:ext cx="1657601" cy="1574605"/>
            </a:xfrm>
            <a:prstGeom prst="rect">
              <a:avLst/>
            </a:prstGeom>
            <a:noFill/>
          </p:spPr>
          <p:txBody>
            <a:bodyPr wrap="square" lIns="0" rIns="0" rtlCol="0" anchor="b">
              <a:spAutoFit/>
            </a:bodyPr>
            <a:lstStyle/>
            <a:p>
              <a:pPr algn="ctr"/>
              <a:r>
                <a:rPr lang="en-GB" sz="1700" noProof="1"/>
                <a:t>Loss of job opportunities, training courses and scholarships which is useful for students and graduadtes.</a:t>
              </a:r>
              <a:endParaRPr lang="en-US" sz="1700" noProof="1"/>
            </a:p>
          </p:txBody>
        </p:sp>
      </p:grpSp>
      <p:grpSp>
        <p:nvGrpSpPr>
          <p:cNvPr id="25" name="Group 24">
            <a:extLst>
              <a:ext uri="{FF2B5EF4-FFF2-40B4-BE49-F238E27FC236}">
                <a16:creationId xmlns:a16="http://schemas.microsoft.com/office/drawing/2014/main" id="{2C19B161-F920-44DC-9E42-891D965CB35F}"/>
              </a:ext>
            </a:extLst>
          </p:cNvPr>
          <p:cNvGrpSpPr/>
          <p:nvPr/>
        </p:nvGrpSpPr>
        <p:grpSpPr>
          <a:xfrm>
            <a:off x="8395605" y="2487762"/>
            <a:ext cx="2865960" cy="3012709"/>
            <a:chOff x="8404935" y="1638678"/>
            <a:chExt cx="2865960" cy="2466114"/>
          </a:xfrm>
        </p:grpSpPr>
        <p:sp>
          <p:nvSpPr>
            <p:cNvPr id="26" name="Shape">
              <a:extLst>
                <a:ext uri="{FF2B5EF4-FFF2-40B4-BE49-F238E27FC236}">
                  <a16:creationId xmlns:a16="http://schemas.microsoft.com/office/drawing/2014/main" id="{68C7A403-CEF0-420B-8A42-6DE79BD1E33C}"/>
                </a:ext>
              </a:extLst>
            </p:cNvPr>
            <p:cNvSpPr/>
            <p:nvPr/>
          </p:nvSpPr>
          <p:spPr>
            <a:xfrm>
              <a:off x="8404935" y="1638678"/>
              <a:ext cx="571204" cy="271762"/>
            </a:xfrm>
            <a:custGeom>
              <a:avLst/>
              <a:gdLst>
                <a:gd name="connsiteX0" fmla="*/ 10720 w 22532"/>
                <a:gd name="connsiteY0" fmla="*/ 847 h 22447"/>
                <a:gd name="connsiteX1" fmla="*/ 0 w 22532"/>
                <a:gd name="connsiteY1" fmla="*/ 22447 h 22447"/>
                <a:gd name="connsiteX2" fmla="*/ 21600 w 22532"/>
                <a:gd name="connsiteY2" fmla="*/ 22447 h 22447"/>
                <a:gd name="connsiteX3" fmla="*/ 17834 w 22532"/>
                <a:gd name="connsiteY3" fmla="*/ 6116 h 22447"/>
                <a:gd name="connsiteX4" fmla="*/ 10720 w 22532"/>
                <a:gd name="connsiteY4" fmla="*/ 847 h 22447"/>
                <a:gd name="connsiteX0" fmla="*/ 10720 w 22532"/>
                <a:gd name="connsiteY0" fmla="*/ 0 h 21600"/>
                <a:gd name="connsiteX1" fmla="*/ 0 w 22532"/>
                <a:gd name="connsiteY1" fmla="*/ 21600 h 21600"/>
                <a:gd name="connsiteX2" fmla="*/ 21600 w 22532"/>
                <a:gd name="connsiteY2" fmla="*/ 21600 h 21600"/>
                <a:gd name="connsiteX3" fmla="*/ 17834 w 22532"/>
                <a:gd name="connsiteY3" fmla="*/ 5269 h 21600"/>
                <a:gd name="connsiteX4" fmla="*/ 10720 w 22532"/>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2" h="21600" extrusionOk="0">
                  <a:moveTo>
                    <a:pt x="10720" y="0"/>
                  </a:moveTo>
                  <a:cubicBezTo>
                    <a:pt x="4800" y="0"/>
                    <a:pt x="0" y="9672"/>
                    <a:pt x="0" y="21600"/>
                  </a:cubicBezTo>
                  <a:lnTo>
                    <a:pt x="21600" y="21600"/>
                  </a:lnTo>
                  <a:cubicBezTo>
                    <a:pt x="24572" y="18878"/>
                    <a:pt x="19647" y="8869"/>
                    <a:pt x="17834" y="5269"/>
                  </a:cubicBezTo>
                  <a:cubicBezTo>
                    <a:pt x="16021" y="1669"/>
                    <a:pt x="14631" y="306"/>
                    <a:pt x="10720" y="0"/>
                  </a:cubicBezTo>
                  <a:close/>
                </a:path>
              </a:pathLst>
            </a:cu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a:p>
          </p:txBody>
        </p:sp>
        <p:sp>
          <p:nvSpPr>
            <p:cNvPr id="27" name="Shape">
              <a:extLst>
                <a:ext uri="{FF2B5EF4-FFF2-40B4-BE49-F238E27FC236}">
                  <a16:creationId xmlns:a16="http://schemas.microsoft.com/office/drawing/2014/main" id="{E3DAFAE6-5EBA-4210-A799-00D19570DE46}"/>
                </a:ext>
              </a:extLst>
            </p:cNvPr>
            <p:cNvSpPr/>
            <p:nvPr/>
          </p:nvSpPr>
          <p:spPr>
            <a:xfrm>
              <a:off x="8658761" y="1638678"/>
              <a:ext cx="2084840" cy="2466114"/>
            </a:xfrm>
            <a:custGeom>
              <a:avLst/>
              <a:gdLst/>
              <a:ahLst/>
              <a:cxnLst>
                <a:cxn ang="0">
                  <a:pos x="wd2" y="hd2"/>
                </a:cxn>
                <a:cxn ang="5400000">
                  <a:pos x="wd2" y="hd2"/>
                </a:cxn>
                <a:cxn ang="10800000">
                  <a:pos x="wd2" y="hd2"/>
                </a:cxn>
                <a:cxn ang="16200000">
                  <a:pos x="wd2" y="hd2"/>
                </a:cxn>
              </a:cxnLst>
              <a:rect l="0" t="0" r="r" b="b"/>
              <a:pathLst>
                <a:path w="21600" h="21600" extrusionOk="0">
                  <a:moveTo>
                    <a:pt x="21600" y="7674"/>
                  </a:moveTo>
                  <a:lnTo>
                    <a:pt x="21600" y="2380"/>
                  </a:lnTo>
                  <a:cubicBezTo>
                    <a:pt x="21600" y="1066"/>
                    <a:pt x="20339" y="0"/>
                    <a:pt x="18784" y="0"/>
                  </a:cubicBezTo>
                  <a:lnTo>
                    <a:pt x="16767" y="0"/>
                  </a:lnTo>
                  <a:lnTo>
                    <a:pt x="14792" y="0"/>
                  </a:lnTo>
                  <a:lnTo>
                    <a:pt x="0" y="0"/>
                  </a:lnTo>
                  <a:cubicBezTo>
                    <a:pt x="1555" y="0"/>
                    <a:pt x="2816" y="1066"/>
                    <a:pt x="2816" y="2380"/>
                  </a:cubicBezTo>
                  <a:lnTo>
                    <a:pt x="2816" y="4867"/>
                  </a:lnTo>
                  <a:lnTo>
                    <a:pt x="2816" y="4867"/>
                  </a:lnTo>
                  <a:lnTo>
                    <a:pt x="2816" y="11546"/>
                  </a:lnTo>
                  <a:lnTo>
                    <a:pt x="2816" y="11546"/>
                  </a:lnTo>
                  <a:lnTo>
                    <a:pt x="2816" y="16733"/>
                  </a:lnTo>
                  <a:lnTo>
                    <a:pt x="2816" y="16733"/>
                  </a:lnTo>
                  <a:lnTo>
                    <a:pt x="2816" y="19220"/>
                  </a:lnTo>
                  <a:cubicBezTo>
                    <a:pt x="2816" y="20534"/>
                    <a:pt x="4076" y="21600"/>
                    <a:pt x="5631" y="21600"/>
                  </a:cubicBezTo>
                  <a:lnTo>
                    <a:pt x="21600" y="21600"/>
                  </a:lnTo>
                  <a:lnTo>
                    <a:pt x="21600" y="10054"/>
                  </a:lnTo>
                  <a:lnTo>
                    <a:pt x="21600" y="10054"/>
                  </a:lnTo>
                  <a:lnTo>
                    <a:pt x="21600" y="7674"/>
                  </a:lnTo>
                  <a:lnTo>
                    <a:pt x="21600" y="7674"/>
                  </a:ln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dirty="0"/>
            </a:p>
          </p:txBody>
        </p:sp>
        <p:sp>
          <p:nvSpPr>
            <p:cNvPr id="28" name="Shape">
              <a:extLst>
                <a:ext uri="{FF2B5EF4-FFF2-40B4-BE49-F238E27FC236}">
                  <a16:creationId xmlns:a16="http://schemas.microsoft.com/office/drawing/2014/main" id="{276F7890-F8C1-49C0-94A9-F2823D528EFD}"/>
                </a:ext>
              </a:extLst>
            </p:cNvPr>
            <p:cNvSpPr/>
            <p:nvPr/>
          </p:nvSpPr>
          <p:spPr>
            <a:xfrm>
              <a:off x="9186055" y="3833030"/>
              <a:ext cx="2084840" cy="271762"/>
            </a:xfrm>
            <a:custGeom>
              <a:avLst/>
              <a:gdLst/>
              <a:ahLst/>
              <a:cxnLst>
                <a:cxn ang="0">
                  <a:pos x="wd2" y="hd2"/>
                </a:cxn>
                <a:cxn ang="5400000">
                  <a:pos x="wd2" y="hd2"/>
                </a:cxn>
                <a:cxn ang="10800000">
                  <a:pos x="wd2" y="hd2"/>
                </a:cxn>
                <a:cxn ang="16200000">
                  <a:pos x="wd2" y="hd2"/>
                </a:cxn>
              </a:cxnLst>
              <a:rect l="0" t="0" r="r" b="b"/>
              <a:pathLst>
                <a:path w="21600" h="21600" extrusionOk="0">
                  <a:moveTo>
                    <a:pt x="18784" y="21600"/>
                  </a:moveTo>
                  <a:cubicBezTo>
                    <a:pt x="20339" y="21600"/>
                    <a:pt x="21600" y="11928"/>
                    <a:pt x="21600" y="0"/>
                  </a:cubicBezTo>
                  <a:lnTo>
                    <a:pt x="2816" y="0"/>
                  </a:lnTo>
                  <a:cubicBezTo>
                    <a:pt x="2816" y="11928"/>
                    <a:pt x="1555" y="21600"/>
                    <a:pt x="0" y="21600"/>
                  </a:cubicBezTo>
                  <a:lnTo>
                    <a:pt x="18784" y="21600"/>
                  </a:lnTo>
                  <a:close/>
                </a:path>
              </a:pathLst>
            </a:cu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a:p>
          </p:txBody>
        </p:sp>
        <p:sp>
          <p:nvSpPr>
            <p:cNvPr id="30" name="TextBox 29">
              <a:extLst>
                <a:ext uri="{FF2B5EF4-FFF2-40B4-BE49-F238E27FC236}">
                  <a16:creationId xmlns:a16="http://schemas.microsoft.com/office/drawing/2014/main" id="{D4DB93AD-3257-4869-BEEA-0FEC66947F5F}"/>
                </a:ext>
              </a:extLst>
            </p:cNvPr>
            <p:cNvSpPr txBox="1"/>
            <p:nvPr/>
          </p:nvSpPr>
          <p:spPr>
            <a:xfrm>
              <a:off x="9106362" y="2139039"/>
              <a:ext cx="1541957" cy="1662782"/>
            </a:xfrm>
            <a:prstGeom prst="rect">
              <a:avLst/>
            </a:prstGeom>
            <a:noFill/>
          </p:spPr>
          <p:txBody>
            <a:bodyPr wrap="square" lIns="0" rIns="0" rtlCol="0" anchor="b">
              <a:spAutoFit/>
            </a:bodyPr>
            <a:lstStyle/>
            <a:p>
              <a:pPr algn="ctr"/>
              <a:r>
                <a:rPr lang="en-GB" noProof="1"/>
                <a:t>Decreasing </a:t>
              </a:r>
            </a:p>
            <a:p>
              <a:pPr algn="ctr"/>
              <a:r>
                <a:rPr lang="en-GB" noProof="1"/>
                <a:t>the required support for students to establish and develop their own projects.</a:t>
              </a:r>
              <a:endParaRPr lang="en-US" noProof="1"/>
            </a:p>
          </p:txBody>
        </p:sp>
      </p:grpSp>
      <p:sp>
        <p:nvSpPr>
          <p:cNvPr id="32" name="Title 1">
            <a:extLst>
              <a:ext uri="{FF2B5EF4-FFF2-40B4-BE49-F238E27FC236}">
                <a16:creationId xmlns:a16="http://schemas.microsoft.com/office/drawing/2014/main" id="{71CE3B5F-34D9-4934-A93A-F8A73D58995C}"/>
              </a:ext>
            </a:extLst>
          </p:cNvPr>
          <p:cNvSpPr>
            <a:spLocks noGrp="1"/>
          </p:cNvSpPr>
          <p:nvPr>
            <p:ph type="title"/>
          </p:nvPr>
        </p:nvSpPr>
        <p:spPr>
          <a:xfrm>
            <a:off x="838200" y="582072"/>
            <a:ext cx="10515600" cy="739056"/>
          </a:xfrm>
        </p:spPr>
        <p:txBody>
          <a:bodyPr/>
          <a:lstStyle/>
          <a:p>
            <a:pPr algn="ctr">
              <a:defRPr/>
            </a:pPr>
            <a:r>
              <a:rPr lang="en-US" b="1" dirty="0">
                <a:ln>
                  <a:solidFill>
                    <a:schemeClr val="tx1"/>
                  </a:solidFill>
                </a:ln>
                <a:solidFill>
                  <a:srgbClr val="FF0000"/>
                </a:solidFill>
                <a:effectLst>
                  <a:outerShdw blurRad="38100" dist="38100" dir="2700000" algn="tl">
                    <a:srgbClr val="000000">
                      <a:alpha val="43137"/>
                    </a:srgbClr>
                  </a:outerShdw>
                </a:effectLst>
                <a:latin typeface="Rockwell Extra Bold" panose="02060903040505020403" pitchFamily="18" charset="0"/>
              </a:rPr>
              <a:t>Consequences</a:t>
            </a:r>
          </a:p>
        </p:txBody>
      </p:sp>
      <p:pic>
        <p:nvPicPr>
          <p:cNvPr id="42" name="Graphic 41" descr="Eye with solid fill">
            <a:extLst>
              <a:ext uri="{FF2B5EF4-FFF2-40B4-BE49-F238E27FC236}">
                <a16:creationId xmlns:a16="http://schemas.microsoft.com/office/drawing/2014/main" id="{7BB99A47-8289-4AFD-A834-17441257923F}"/>
              </a:ext>
            </a:extLst>
          </p:cNvPr>
          <p:cNvPicPr preferRelativeResize="0">
            <a:picLocks/>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461342" y="2658638"/>
            <a:ext cx="753547" cy="654388"/>
          </a:xfrm>
          <a:prstGeom prst="rect">
            <a:avLst/>
          </a:prstGeom>
        </p:spPr>
      </p:pic>
      <p:grpSp>
        <p:nvGrpSpPr>
          <p:cNvPr id="44" name="Graphic 3" descr="Bar graph with downward trend">
            <a:extLst>
              <a:ext uri="{FF2B5EF4-FFF2-40B4-BE49-F238E27FC236}">
                <a16:creationId xmlns:a16="http://schemas.microsoft.com/office/drawing/2014/main" id="{FC6053F2-CD0C-4EFC-A7C4-9F29ACD53689}"/>
              </a:ext>
            </a:extLst>
          </p:cNvPr>
          <p:cNvGrpSpPr/>
          <p:nvPr/>
        </p:nvGrpSpPr>
        <p:grpSpPr>
          <a:xfrm>
            <a:off x="9574817" y="2673284"/>
            <a:ext cx="529968" cy="557767"/>
            <a:chOff x="1289826" y="2516116"/>
            <a:chExt cx="914400" cy="914400"/>
          </a:xfrm>
        </p:grpSpPr>
        <p:sp>
          <p:nvSpPr>
            <p:cNvPr id="45" name="Freeform: Shape 44">
              <a:extLst>
                <a:ext uri="{FF2B5EF4-FFF2-40B4-BE49-F238E27FC236}">
                  <a16:creationId xmlns:a16="http://schemas.microsoft.com/office/drawing/2014/main" id="{48A94930-6B59-4235-8FAB-5B2AD088E4AA}"/>
                </a:ext>
              </a:extLst>
            </p:cNvPr>
            <p:cNvSpPr/>
            <p:nvPr/>
          </p:nvSpPr>
          <p:spPr>
            <a:xfrm>
              <a:off x="1413651" y="2639941"/>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solidFill>
              <a:srgbClr val="000000"/>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15E2E3B-5008-499C-ADC8-DB6B44679423}"/>
                </a:ext>
              </a:extLst>
            </p:cNvPr>
            <p:cNvSpPr/>
            <p:nvPr/>
          </p:nvSpPr>
          <p:spPr>
            <a:xfrm>
              <a:off x="1527951" y="2639941"/>
              <a:ext cx="142875" cy="552450"/>
            </a:xfrm>
            <a:custGeom>
              <a:avLst/>
              <a:gdLst>
                <a:gd name="connsiteX0" fmla="*/ 0 w 142875"/>
                <a:gd name="connsiteY0" fmla="*/ 0 h 552450"/>
                <a:gd name="connsiteX1" fmla="*/ 142875 w 142875"/>
                <a:gd name="connsiteY1" fmla="*/ 0 h 552450"/>
                <a:gd name="connsiteX2" fmla="*/ 142875 w 142875"/>
                <a:gd name="connsiteY2" fmla="*/ 552450 h 552450"/>
                <a:gd name="connsiteX3" fmla="*/ 0 w 14287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142875" h="552450">
                  <a:moveTo>
                    <a:pt x="0" y="0"/>
                  </a:moveTo>
                  <a:lnTo>
                    <a:pt x="142875" y="0"/>
                  </a:lnTo>
                  <a:lnTo>
                    <a:pt x="142875" y="552450"/>
                  </a:lnTo>
                  <a:lnTo>
                    <a:pt x="0" y="552450"/>
                  </a:lnTo>
                  <a:close/>
                </a:path>
              </a:pathLst>
            </a:custGeom>
            <a:solidFill>
              <a:srgbClr val="000000"/>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43DB75D-245F-4244-8B50-F7DC178F1776}"/>
                </a:ext>
              </a:extLst>
            </p:cNvPr>
            <p:cNvSpPr/>
            <p:nvPr/>
          </p:nvSpPr>
          <p:spPr>
            <a:xfrm>
              <a:off x="1727976" y="2830441"/>
              <a:ext cx="142875" cy="361950"/>
            </a:xfrm>
            <a:custGeom>
              <a:avLst/>
              <a:gdLst>
                <a:gd name="connsiteX0" fmla="*/ 0 w 142875"/>
                <a:gd name="connsiteY0" fmla="*/ 0 h 361950"/>
                <a:gd name="connsiteX1" fmla="*/ 142875 w 142875"/>
                <a:gd name="connsiteY1" fmla="*/ 0 h 361950"/>
                <a:gd name="connsiteX2" fmla="*/ 142875 w 142875"/>
                <a:gd name="connsiteY2" fmla="*/ 361950 h 361950"/>
                <a:gd name="connsiteX3" fmla="*/ 0 w 14287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42875" h="361950">
                  <a:moveTo>
                    <a:pt x="0" y="0"/>
                  </a:moveTo>
                  <a:lnTo>
                    <a:pt x="142875" y="0"/>
                  </a:lnTo>
                  <a:lnTo>
                    <a:pt x="142875" y="361950"/>
                  </a:lnTo>
                  <a:lnTo>
                    <a:pt x="0" y="361950"/>
                  </a:lnTo>
                  <a:close/>
                </a:path>
              </a:pathLst>
            </a:custGeom>
            <a:solidFill>
              <a:srgbClr val="000000"/>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910C7EDC-F90F-4F6C-A132-F04BB9BBDD30}"/>
                </a:ext>
              </a:extLst>
            </p:cNvPr>
            <p:cNvSpPr/>
            <p:nvPr/>
          </p:nvSpPr>
          <p:spPr>
            <a:xfrm>
              <a:off x="1928001" y="3001891"/>
              <a:ext cx="142875" cy="190500"/>
            </a:xfrm>
            <a:custGeom>
              <a:avLst/>
              <a:gdLst>
                <a:gd name="connsiteX0" fmla="*/ 0 w 142875"/>
                <a:gd name="connsiteY0" fmla="*/ 0 h 190500"/>
                <a:gd name="connsiteX1" fmla="*/ 142875 w 142875"/>
                <a:gd name="connsiteY1" fmla="*/ 0 h 190500"/>
                <a:gd name="connsiteX2" fmla="*/ 142875 w 142875"/>
                <a:gd name="connsiteY2" fmla="*/ 190500 h 190500"/>
                <a:gd name="connsiteX3" fmla="*/ 0 w 1428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42875" h="190500">
                  <a:moveTo>
                    <a:pt x="0" y="0"/>
                  </a:moveTo>
                  <a:lnTo>
                    <a:pt x="142875" y="0"/>
                  </a:lnTo>
                  <a:lnTo>
                    <a:pt x="142875" y="190500"/>
                  </a:lnTo>
                  <a:lnTo>
                    <a:pt x="0" y="190500"/>
                  </a:lnTo>
                  <a:close/>
                </a:path>
              </a:pathLst>
            </a:custGeom>
            <a:solidFill>
              <a:srgbClr val="000000"/>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928AF8A-89A9-4355-9431-4A693150E34B}"/>
                </a:ext>
              </a:extLst>
            </p:cNvPr>
            <p:cNvSpPr/>
            <p:nvPr/>
          </p:nvSpPr>
          <p:spPr>
            <a:xfrm>
              <a:off x="1752645" y="2636035"/>
              <a:ext cx="308705" cy="308705"/>
            </a:xfrm>
            <a:custGeom>
              <a:avLst/>
              <a:gdLst>
                <a:gd name="connsiteX0" fmla="*/ 256699 w 308705"/>
                <a:gd name="connsiteY0" fmla="*/ 229838 h 308705"/>
                <a:gd name="connsiteX1" fmla="*/ 26860 w 308705"/>
                <a:gd name="connsiteY1" fmla="*/ 0 h 308705"/>
                <a:gd name="connsiteX2" fmla="*/ 0 w 308705"/>
                <a:gd name="connsiteY2" fmla="*/ 26860 h 308705"/>
                <a:gd name="connsiteX3" fmla="*/ 229838 w 308705"/>
                <a:gd name="connsiteY3" fmla="*/ 256699 h 308705"/>
                <a:gd name="connsiteX4" fmla="*/ 177832 w 308705"/>
                <a:gd name="connsiteY4" fmla="*/ 308705 h 308705"/>
                <a:gd name="connsiteX5" fmla="*/ 308705 w 308705"/>
                <a:gd name="connsiteY5" fmla="*/ 308705 h 308705"/>
                <a:gd name="connsiteX6" fmla="*/ 308705 w 308705"/>
                <a:gd name="connsiteY6" fmla="*/ 177832 h 308705"/>
                <a:gd name="connsiteX7" fmla="*/ 256699 w 308705"/>
                <a:gd name="connsiteY7" fmla="*/ 229838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solidFill>
              <a:srgbClr val="000000"/>
            </a:solidFill>
            <a:ln w="9525" cap="flat">
              <a:noFill/>
              <a:prstDash val="solid"/>
              <a:miter/>
            </a:ln>
          </p:spPr>
          <p:txBody>
            <a:bodyPr rtlCol="0" anchor="ctr"/>
            <a:lstStyle/>
            <a:p>
              <a:endParaRPr lang="en-US"/>
            </a:p>
          </p:txBody>
        </p:sp>
      </p:grpSp>
      <p:grpSp>
        <p:nvGrpSpPr>
          <p:cNvPr id="50" name="Graphic 13" descr="Research">
            <a:extLst>
              <a:ext uri="{FF2B5EF4-FFF2-40B4-BE49-F238E27FC236}">
                <a16:creationId xmlns:a16="http://schemas.microsoft.com/office/drawing/2014/main" id="{913B8BFF-1B50-4132-B67A-DEF580662678}"/>
              </a:ext>
            </a:extLst>
          </p:cNvPr>
          <p:cNvGrpSpPr/>
          <p:nvPr/>
        </p:nvGrpSpPr>
        <p:grpSpPr>
          <a:xfrm>
            <a:off x="2027899" y="2739920"/>
            <a:ext cx="489289" cy="491824"/>
            <a:chOff x="3029416" y="2516116"/>
            <a:chExt cx="914400" cy="914400"/>
          </a:xfrm>
        </p:grpSpPr>
        <p:sp>
          <p:nvSpPr>
            <p:cNvPr id="51" name="Freeform: Shape 50">
              <a:extLst>
                <a:ext uri="{FF2B5EF4-FFF2-40B4-BE49-F238E27FC236}">
                  <a16:creationId xmlns:a16="http://schemas.microsoft.com/office/drawing/2014/main" id="{16449A96-1422-41B1-8319-D1693FC90B1E}"/>
                </a:ext>
              </a:extLst>
            </p:cNvPr>
            <p:cNvSpPr/>
            <p:nvPr/>
          </p:nvSpPr>
          <p:spPr>
            <a:xfrm>
              <a:off x="3103705" y="2595168"/>
              <a:ext cx="753670" cy="754623"/>
            </a:xfrm>
            <a:custGeom>
              <a:avLst/>
              <a:gdLst>
                <a:gd name="connsiteX0" fmla="*/ 616273 w 753670"/>
                <a:gd name="connsiteY0" fmla="*/ 521975 h 754623"/>
                <a:gd name="connsiteX1" fmla="*/ 557218 w 753670"/>
                <a:gd name="connsiteY1" fmla="*/ 503878 h 754623"/>
                <a:gd name="connsiteX2" fmla="*/ 514355 w 753670"/>
                <a:gd name="connsiteY2" fmla="*/ 461968 h 754623"/>
                <a:gd name="connsiteX3" fmla="*/ 573410 w 753670"/>
                <a:gd name="connsiteY3" fmla="*/ 288613 h 754623"/>
                <a:gd name="connsiteX4" fmla="*/ 287660 w 753670"/>
                <a:gd name="connsiteY4" fmla="*/ 5 h 754623"/>
                <a:gd name="connsiteX5" fmla="*/ 5 w 753670"/>
                <a:gd name="connsiteY5" fmla="*/ 285755 h 754623"/>
                <a:gd name="connsiteX6" fmla="*/ 285755 w 753670"/>
                <a:gd name="connsiteY6" fmla="*/ 573410 h 754623"/>
                <a:gd name="connsiteX7" fmla="*/ 461015 w 753670"/>
                <a:gd name="connsiteY7" fmla="*/ 514355 h 754623"/>
                <a:gd name="connsiteX8" fmla="*/ 502925 w 753670"/>
                <a:gd name="connsiteY8" fmla="*/ 556265 h 754623"/>
                <a:gd name="connsiteX9" fmla="*/ 521023 w 753670"/>
                <a:gd name="connsiteY9" fmla="*/ 616273 h 754623"/>
                <a:gd name="connsiteX10" fmla="*/ 640085 w 753670"/>
                <a:gd name="connsiteY10" fmla="*/ 735335 h 754623"/>
                <a:gd name="connsiteX11" fmla="*/ 734383 w 753670"/>
                <a:gd name="connsiteY11" fmla="*/ 735335 h 754623"/>
                <a:gd name="connsiteX12" fmla="*/ 734383 w 753670"/>
                <a:gd name="connsiteY12" fmla="*/ 641038 h 754623"/>
                <a:gd name="connsiteX13" fmla="*/ 616273 w 753670"/>
                <a:gd name="connsiteY13" fmla="*/ 521975 h 754623"/>
                <a:gd name="connsiteX14" fmla="*/ 287660 w 753670"/>
                <a:gd name="connsiteY14" fmla="*/ 516260 h 754623"/>
                <a:gd name="connsiteX15" fmla="*/ 59060 w 753670"/>
                <a:gd name="connsiteY15" fmla="*/ 287660 h 754623"/>
                <a:gd name="connsiteX16" fmla="*/ 287660 w 753670"/>
                <a:gd name="connsiteY16" fmla="*/ 59060 h 754623"/>
                <a:gd name="connsiteX17" fmla="*/ 516260 w 753670"/>
                <a:gd name="connsiteY17" fmla="*/ 287660 h 754623"/>
                <a:gd name="connsiteX18" fmla="*/ 287660 w 753670"/>
                <a:gd name="connsiteY18" fmla="*/ 516260 h 75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670" h="754623">
                  <a:moveTo>
                    <a:pt x="616273" y="521975"/>
                  </a:moveTo>
                  <a:cubicBezTo>
                    <a:pt x="601033" y="506735"/>
                    <a:pt x="578173" y="499115"/>
                    <a:pt x="557218" y="503878"/>
                  </a:cubicBezTo>
                  <a:lnTo>
                    <a:pt x="514355" y="461968"/>
                  </a:lnTo>
                  <a:cubicBezTo>
                    <a:pt x="552455" y="412438"/>
                    <a:pt x="573410" y="351478"/>
                    <a:pt x="573410" y="288613"/>
                  </a:cubicBezTo>
                  <a:cubicBezTo>
                    <a:pt x="574363" y="129545"/>
                    <a:pt x="445775" y="958"/>
                    <a:pt x="287660" y="5"/>
                  </a:cubicBezTo>
                  <a:cubicBezTo>
                    <a:pt x="129545" y="-947"/>
                    <a:pt x="958" y="127640"/>
                    <a:pt x="5" y="285755"/>
                  </a:cubicBezTo>
                  <a:cubicBezTo>
                    <a:pt x="-947" y="443870"/>
                    <a:pt x="127640" y="572458"/>
                    <a:pt x="285755" y="573410"/>
                  </a:cubicBezTo>
                  <a:cubicBezTo>
                    <a:pt x="348620" y="573410"/>
                    <a:pt x="410533" y="552455"/>
                    <a:pt x="461015" y="514355"/>
                  </a:cubicBezTo>
                  <a:lnTo>
                    <a:pt x="502925" y="556265"/>
                  </a:lnTo>
                  <a:cubicBezTo>
                    <a:pt x="499115" y="578173"/>
                    <a:pt x="505783" y="600080"/>
                    <a:pt x="521023" y="616273"/>
                  </a:cubicBezTo>
                  <a:lnTo>
                    <a:pt x="640085" y="735335"/>
                  </a:lnTo>
                  <a:cubicBezTo>
                    <a:pt x="665803" y="761053"/>
                    <a:pt x="708665" y="761053"/>
                    <a:pt x="734383" y="735335"/>
                  </a:cubicBezTo>
                  <a:cubicBezTo>
                    <a:pt x="760100" y="709618"/>
                    <a:pt x="760100" y="666755"/>
                    <a:pt x="734383" y="641038"/>
                  </a:cubicBezTo>
                  <a:lnTo>
                    <a:pt x="616273" y="521975"/>
                  </a:lnTo>
                  <a:close/>
                  <a:moveTo>
                    <a:pt x="287660" y="516260"/>
                  </a:moveTo>
                  <a:cubicBezTo>
                    <a:pt x="160978" y="516260"/>
                    <a:pt x="59060" y="414343"/>
                    <a:pt x="59060" y="287660"/>
                  </a:cubicBezTo>
                  <a:cubicBezTo>
                    <a:pt x="59060" y="160978"/>
                    <a:pt x="160978" y="59060"/>
                    <a:pt x="287660" y="59060"/>
                  </a:cubicBezTo>
                  <a:cubicBezTo>
                    <a:pt x="414343" y="59060"/>
                    <a:pt x="516260" y="160978"/>
                    <a:pt x="516260" y="287660"/>
                  </a:cubicBezTo>
                  <a:cubicBezTo>
                    <a:pt x="516260" y="413390"/>
                    <a:pt x="413390" y="516260"/>
                    <a:pt x="287660" y="516260"/>
                  </a:cubicBezTo>
                  <a:close/>
                </a:path>
              </a:pathLst>
            </a:custGeom>
            <a:solidFill>
              <a:srgbClr val="00000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2CB911F-C72E-4971-8AF1-61266F4BAC4F}"/>
                </a:ext>
              </a:extLst>
            </p:cNvPr>
            <p:cNvSpPr/>
            <p:nvPr/>
          </p:nvSpPr>
          <p:spPr>
            <a:xfrm>
              <a:off x="3186578" y="2736731"/>
              <a:ext cx="410527" cy="301354"/>
            </a:xfrm>
            <a:custGeom>
              <a:avLst/>
              <a:gdLst>
                <a:gd name="connsiteX0" fmla="*/ 409575 w 410527"/>
                <a:gd name="connsiteY0" fmla="*/ 131810 h 301354"/>
                <a:gd name="connsiteX1" fmla="*/ 355283 w 410527"/>
                <a:gd name="connsiteY1" fmla="*/ 131810 h 301354"/>
                <a:gd name="connsiteX2" fmla="*/ 342900 w 410527"/>
                <a:gd name="connsiteY2" fmla="*/ 139430 h 301354"/>
                <a:gd name="connsiteX3" fmla="*/ 306705 w 410527"/>
                <a:gd name="connsiteY3" fmla="*/ 178483 h 301354"/>
                <a:gd name="connsiteX4" fmla="*/ 276225 w 410527"/>
                <a:gd name="connsiteY4" fmla="*/ 72755 h 301354"/>
                <a:gd name="connsiteX5" fmla="*/ 255270 w 410527"/>
                <a:gd name="connsiteY5" fmla="*/ 61325 h 301354"/>
                <a:gd name="connsiteX6" fmla="*/ 243840 w 410527"/>
                <a:gd name="connsiteY6" fmla="*/ 71803 h 301354"/>
                <a:gd name="connsiteX7" fmla="*/ 186690 w 410527"/>
                <a:gd name="connsiteY7" fmla="*/ 223250 h 301354"/>
                <a:gd name="connsiteX8" fmla="*/ 147638 w 410527"/>
                <a:gd name="connsiteY8" fmla="*/ 13700 h 301354"/>
                <a:gd name="connsiteX9" fmla="*/ 128588 w 410527"/>
                <a:gd name="connsiteY9" fmla="*/ 365 h 301354"/>
                <a:gd name="connsiteX10" fmla="*/ 115253 w 410527"/>
                <a:gd name="connsiteY10" fmla="*/ 11795 h 301354"/>
                <a:gd name="connsiteX11" fmla="*/ 74295 w 410527"/>
                <a:gd name="connsiteY11" fmla="*/ 131810 h 301354"/>
                <a:gd name="connsiteX12" fmla="*/ 0 w 410527"/>
                <a:gd name="connsiteY12" fmla="*/ 131810 h 301354"/>
                <a:gd name="connsiteX13" fmla="*/ 0 w 410527"/>
                <a:gd name="connsiteY13" fmla="*/ 169910 h 301354"/>
                <a:gd name="connsiteX14" fmla="*/ 86678 w 410527"/>
                <a:gd name="connsiteY14" fmla="*/ 169910 h 301354"/>
                <a:gd name="connsiteX15" fmla="*/ 102870 w 410527"/>
                <a:gd name="connsiteY15" fmla="*/ 155623 h 301354"/>
                <a:gd name="connsiteX16" fmla="*/ 126682 w 410527"/>
                <a:gd name="connsiteY16" fmla="*/ 83232 h 301354"/>
                <a:gd name="connsiteX17" fmla="*/ 164783 w 410527"/>
                <a:gd name="connsiteY17" fmla="*/ 288020 h 301354"/>
                <a:gd name="connsiteX18" fmla="*/ 180023 w 410527"/>
                <a:gd name="connsiteY18" fmla="*/ 301355 h 301354"/>
                <a:gd name="connsiteX19" fmla="*/ 181927 w 410527"/>
                <a:gd name="connsiteY19" fmla="*/ 301355 h 301354"/>
                <a:gd name="connsiteX20" fmla="*/ 198120 w 410527"/>
                <a:gd name="connsiteY20" fmla="*/ 290878 h 301354"/>
                <a:gd name="connsiteX21" fmla="*/ 259080 w 410527"/>
                <a:gd name="connsiteY21" fmla="*/ 130858 h 301354"/>
                <a:gd name="connsiteX22" fmla="*/ 283845 w 410527"/>
                <a:gd name="connsiteY22" fmla="*/ 216583 h 301354"/>
                <a:gd name="connsiteX23" fmla="*/ 304800 w 410527"/>
                <a:gd name="connsiteY23" fmla="*/ 228012 h 301354"/>
                <a:gd name="connsiteX24" fmla="*/ 312420 w 410527"/>
                <a:gd name="connsiteY24" fmla="*/ 223250 h 301354"/>
                <a:gd name="connsiteX25" fmla="*/ 363855 w 410527"/>
                <a:gd name="connsiteY25" fmla="*/ 169910 h 301354"/>
                <a:gd name="connsiteX26" fmla="*/ 410528 w 410527"/>
                <a:gd name="connsiteY26" fmla="*/ 169910 h 301354"/>
                <a:gd name="connsiteX27" fmla="*/ 410528 w 410527"/>
                <a:gd name="connsiteY27" fmla="*/ 131810 h 30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0527" h="301354">
                  <a:moveTo>
                    <a:pt x="409575" y="131810"/>
                  </a:moveTo>
                  <a:lnTo>
                    <a:pt x="355283" y="131810"/>
                  </a:lnTo>
                  <a:cubicBezTo>
                    <a:pt x="350520" y="132762"/>
                    <a:pt x="345758" y="135620"/>
                    <a:pt x="342900" y="139430"/>
                  </a:cubicBezTo>
                  <a:lnTo>
                    <a:pt x="306705" y="178483"/>
                  </a:lnTo>
                  <a:lnTo>
                    <a:pt x="276225" y="72755"/>
                  </a:lnTo>
                  <a:cubicBezTo>
                    <a:pt x="273368" y="64182"/>
                    <a:pt x="263843" y="58467"/>
                    <a:pt x="255270" y="61325"/>
                  </a:cubicBezTo>
                  <a:cubicBezTo>
                    <a:pt x="250508" y="63230"/>
                    <a:pt x="245745" y="66088"/>
                    <a:pt x="243840" y="71803"/>
                  </a:cubicBezTo>
                  <a:lnTo>
                    <a:pt x="186690" y="223250"/>
                  </a:lnTo>
                  <a:lnTo>
                    <a:pt x="147638" y="13700"/>
                  </a:lnTo>
                  <a:cubicBezTo>
                    <a:pt x="145733" y="4175"/>
                    <a:pt x="137160" y="-1540"/>
                    <a:pt x="128588" y="365"/>
                  </a:cubicBezTo>
                  <a:cubicBezTo>
                    <a:pt x="122873" y="1317"/>
                    <a:pt x="118110" y="6080"/>
                    <a:pt x="115253" y="11795"/>
                  </a:cubicBezTo>
                  <a:lnTo>
                    <a:pt x="74295" y="131810"/>
                  </a:lnTo>
                  <a:lnTo>
                    <a:pt x="0" y="131810"/>
                  </a:lnTo>
                  <a:lnTo>
                    <a:pt x="0" y="169910"/>
                  </a:lnTo>
                  <a:lnTo>
                    <a:pt x="86678" y="169910"/>
                  </a:lnTo>
                  <a:cubicBezTo>
                    <a:pt x="94298" y="168958"/>
                    <a:pt x="100965" y="163242"/>
                    <a:pt x="102870" y="155623"/>
                  </a:cubicBezTo>
                  <a:lnTo>
                    <a:pt x="126682" y="83232"/>
                  </a:lnTo>
                  <a:lnTo>
                    <a:pt x="164783" y="288020"/>
                  </a:lnTo>
                  <a:cubicBezTo>
                    <a:pt x="165735" y="295640"/>
                    <a:pt x="172402" y="301355"/>
                    <a:pt x="180023" y="301355"/>
                  </a:cubicBezTo>
                  <a:lnTo>
                    <a:pt x="181927" y="301355"/>
                  </a:lnTo>
                  <a:cubicBezTo>
                    <a:pt x="188595" y="301355"/>
                    <a:pt x="195263" y="297545"/>
                    <a:pt x="198120" y="290878"/>
                  </a:cubicBezTo>
                  <a:lnTo>
                    <a:pt x="259080" y="130858"/>
                  </a:lnTo>
                  <a:lnTo>
                    <a:pt x="283845" y="216583"/>
                  </a:lnTo>
                  <a:cubicBezTo>
                    <a:pt x="286703" y="225155"/>
                    <a:pt x="295275" y="230870"/>
                    <a:pt x="304800" y="228012"/>
                  </a:cubicBezTo>
                  <a:cubicBezTo>
                    <a:pt x="307658" y="227060"/>
                    <a:pt x="310515" y="225155"/>
                    <a:pt x="312420" y="223250"/>
                  </a:cubicBezTo>
                  <a:lnTo>
                    <a:pt x="363855" y="169910"/>
                  </a:lnTo>
                  <a:lnTo>
                    <a:pt x="410528" y="169910"/>
                  </a:lnTo>
                  <a:lnTo>
                    <a:pt x="410528" y="131810"/>
                  </a:lnTo>
                  <a:close/>
                </a:path>
              </a:pathLst>
            </a:custGeom>
            <a:solidFill>
              <a:srgbClr val="000000"/>
            </a:solidFill>
            <a:ln w="9525" cap="flat">
              <a:noFill/>
              <a:prstDash val="solid"/>
              <a:miter/>
            </a:ln>
          </p:spPr>
          <p:txBody>
            <a:bodyPr rtlCol="0" anchor="ctr"/>
            <a:lstStyle/>
            <a:p>
              <a:endParaRPr lang="en-US"/>
            </a:p>
          </p:txBody>
        </p:sp>
      </p:grpSp>
      <p:pic>
        <p:nvPicPr>
          <p:cNvPr id="53" name="Graphic 52" descr="Fire">
            <a:extLst>
              <a:ext uri="{FF2B5EF4-FFF2-40B4-BE49-F238E27FC236}">
                <a16:creationId xmlns:a16="http://schemas.microsoft.com/office/drawing/2014/main" id="{14E04B08-A560-41BD-A142-4F0DE8CF80B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091481" y="2677638"/>
            <a:ext cx="558408" cy="558408"/>
          </a:xfrm>
          <a:prstGeom prst="rect">
            <a:avLst/>
          </a:prstGeom>
        </p:spPr>
      </p:pic>
    </p:spTree>
    <p:extLst>
      <p:ext uri="{BB962C8B-B14F-4D97-AF65-F5344CB8AC3E}">
        <p14:creationId xmlns:p14="http://schemas.microsoft.com/office/powerpoint/2010/main" val="13634389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ppt_x"/>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28" name="Title 1">
            <a:extLst>
              <a:ext uri="{FF2B5EF4-FFF2-40B4-BE49-F238E27FC236}">
                <a16:creationId xmlns:a16="http://schemas.microsoft.com/office/drawing/2014/main" id="{C4BF47C1-2A81-445A-911B-F4AF9DB176EE}"/>
              </a:ext>
            </a:extLst>
          </p:cNvPr>
          <p:cNvSpPr txBox="1">
            <a:spLocks/>
          </p:cNvSpPr>
          <p:nvPr/>
        </p:nvSpPr>
        <p:spPr>
          <a:xfrm>
            <a:off x="838200" y="99320"/>
            <a:ext cx="10515600" cy="739056"/>
          </a:xfrm>
          <a:prstGeom prst="rect">
            <a:avLst/>
          </a:prstGeom>
        </p:spPr>
        <p:txBody>
          <a:bodyPr rIns="0">
            <a:normAutofit/>
          </a:bodyPr>
          <a:lst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400" dirty="0">
                <a:solidFill>
                  <a:sysClr val="windowText" lastClr="000000"/>
                </a:solidFill>
                <a:effectLst>
                  <a:outerShdw blurRad="38100" dist="38100" dir="2700000" algn="tl">
                    <a:srgbClr val="000000">
                      <a:alpha val="43137"/>
                    </a:srgbClr>
                  </a:outerShdw>
                </a:effectLst>
                <a:latin typeface="Rockwell Extra Bold" panose="02060903040505020403" pitchFamily="18" charset="0"/>
              </a:rPr>
              <a:t>Target of the Units</a:t>
            </a:r>
            <a:endParaRPr kumimoji="0" lang="en-GB" sz="440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Rockwell Extra Bold" panose="02060903040505020403" pitchFamily="18" charset="0"/>
            </a:endParaRPr>
          </a:p>
        </p:txBody>
      </p:sp>
      <p:sp>
        <p:nvSpPr>
          <p:cNvPr id="129" name="Shape">
            <a:extLst>
              <a:ext uri="{FF2B5EF4-FFF2-40B4-BE49-F238E27FC236}">
                <a16:creationId xmlns:a16="http://schemas.microsoft.com/office/drawing/2014/main" id="{F07E0A9B-C26C-4CD0-A676-99E7EC609CC5}"/>
              </a:ext>
            </a:extLst>
          </p:cNvPr>
          <p:cNvSpPr/>
          <p:nvPr/>
        </p:nvSpPr>
        <p:spPr>
          <a:xfrm>
            <a:off x="4583972" y="1220403"/>
            <a:ext cx="1047274" cy="2570610"/>
          </a:xfrm>
          <a:custGeom>
            <a:avLst/>
            <a:gdLst/>
            <a:ahLst/>
            <a:cxnLst>
              <a:cxn ang="0">
                <a:pos x="wd2" y="hd2"/>
              </a:cxn>
              <a:cxn ang="5400000">
                <a:pos x="wd2" y="hd2"/>
              </a:cxn>
              <a:cxn ang="10800000">
                <a:pos x="wd2" y="hd2"/>
              </a:cxn>
              <a:cxn ang="16200000">
                <a:pos x="wd2" y="hd2"/>
              </a:cxn>
            </a:cxnLst>
            <a:rect l="0" t="0" r="r" b="b"/>
            <a:pathLst>
              <a:path w="21600" h="21537" extrusionOk="0">
                <a:moveTo>
                  <a:pt x="16850" y="1929"/>
                </a:moveTo>
                <a:lnTo>
                  <a:pt x="11648" y="4043"/>
                </a:lnTo>
                <a:cubicBezTo>
                  <a:pt x="10721" y="4419"/>
                  <a:pt x="11377" y="5062"/>
                  <a:pt x="12689" y="5062"/>
                </a:cubicBezTo>
                <a:lnTo>
                  <a:pt x="16850" y="5062"/>
                </a:lnTo>
                <a:lnTo>
                  <a:pt x="16850" y="15913"/>
                </a:lnTo>
                <a:cubicBezTo>
                  <a:pt x="16850" y="17273"/>
                  <a:pt x="14136" y="18366"/>
                  <a:pt x="10811" y="18366"/>
                </a:cubicBezTo>
                <a:lnTo>
                  <a:pt x="6107" y="18366"/>
                </a:lnTo>
                <a:lnTo>
                  <a:pt x="6107" y="17319"/>
                </a:lnTo>
                <a:cubicBezTo>
                  <a:pt x="6107" y="17144"/>
                  <a:pt x="5587" y="17061"/>
                  <a:pt x="5293" y="17181"/>
                </a:cubicBezTo>
                <a:lnTo>
                  <a:pt x="0" y="19331"/>
                </a:lnTo>
                <a:lnTo>
                  <a:pt x="5293" y="21481"/>
                </a:lnTo>
                <a:cubicBezTo>
                  <a:pt x="5587" y="21600"/>
                  <a:pt x="6107" y="21517"/>
                  <a:pt x="6107" y="21343"/>
                </a:cubicBezTo>
                <a:lnTo>
                  <a:pt x="6107" y="20295"/>
                </a:lnTo>
                <a:lnTo>
                  <a:pt x="10811" y="20295"/>
                </a:lnTo>
                <a:cubicBezTo>
                  <a:pt x="16782" y="20295"/>
                  <a:pt x="21600" y="18329"/>
                  <a:pt x="21600" y="15913"/>
                </a:cubicBezTo>
                <a:lnTo>
                  <a:pt x="21600" y="5062"/>
                </a:lnTo>
                <a:lnTo>
                  <a:pt x="21600" y="0"/>
                </a:lnTo>
                <a:lnTo>
                  <a:pt x="16850" y="1929"/>
                </a:lnTo>
                <a:close/>
              </a:path>
            </a:pathLst>
          </a:custGeom>
          <a:solidFill>
            <a:srgbClr val="4CC1E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0" name="Shape">
            <a:extLst>
              <a:ext uri="{FF2B5EF4-FFF2-40B4-BE49-F238E27FC236}">
                <a16:creationId xmlns:a16="http://schemas.microsoft.com/office/drawing/2014/main" id="{78A2CAD5-D743-4F66-90E2-DAE21A0E10CE}"/>
              </a:ext>
            </a:extLst>
          </p:cNvPr>
          <p:cNvSpPr/>
          <p:nvPr/>
        </p:nvSpPr>
        <p:spPr>
          <a:xfrm>
            <a:off x="4967708" y="938205"/>
            <a:ext cx="937611" cy="3576282"/>
          </a:xfrm>
          <a:custGeom>
            <a:avLst/>
            <a:gdLst/>
            <a:ahLst/>
            <a:cxnLst>
              <a:cxn ang="0">
                <a:pos x="wd2" y="hd2"/>
              </a:cxn>
              <a:cxn ang="5400000">
                <a:pos x="wd2" y="hd2"/>
              </a:cxn>
              <a:cxn ang="10800000">
                <a:pos x="wd2" y="hd2"/>
              </a:cxn>
              <a:cxn ang="16200000">
                <a:pos x="wd2" y="hd2"/>
              </a:cxn>
            </a:cxnLst>
            <a:rect l="0" t="0" r="r" b="b"/>
            <a:pathLst>
              <a:path w="21600" h="21568" extrusionOk="0">
                <a:moveTo>
                  <a:pt x="16295" y="1382"/>
                </a:moveTo>
                <a:lnTo>
                  <a:pt x="16295" y="5317"/>
                </a:lnTo>
                <a:lnTo>
                  <a:pt x="16295" y="16825"/>
                </a:lnTo>
                <a:cubicBezTo>
                  <a:pt x="16295" y="17506"/>
                  <a:pt x="14855" y="18115"/>
                  <a:pt x="12531" y="18412"/>
                </a:cubicBezTo>
                <a:lnTo>
                  <a:pt x="4977" y="19384"/>
                </a:lnTo>
                <a:lnTo>
                  <a:pt x="3815" y="18743"/>
                </a:lnTo>
                <a:cubicBezTo>
                  <a:pt x="3613" y="18631"/>
                  <a:pt x="2981" y="18637"/>
                  <a:pt x="2829" y="18756"/>
                </a:cubicBezTo>
                <a:lnTo>
                  <a:pt x="0" y="20820"/>
                </a:lnTo>
                <a:lnTo>
                  <a:pt x="7882" y="21560"/>
                </a:lnTo>
                <a:cubicBezTo>
                  <a:pt x="8337" y="21600"/>
                  <a:pt x="8741" y="21481"/>
                  <a:pt x="8539" y="21369"/>
                </a:cubicBezTo>
                <a:lnTo>
                  <a:pt x="7225" y="20641"/>
                </a:lnTo>
                <a:lnTo>
                  <a:pt x="14855" y="19662"/>
                </a:lnTo>
                <a:cubicBezTo>
                  <a:pt x="19023" y="19127"/>
                  <a:pt x="21600" y="18042"/>
                  <a:pt x="21600" y="16832"/>
                </a:cubicBezTo>
                <a:lnTo>
                  <a:pt x="21600" y="5324"/>
                </a:lnTo>
                <a:lnTo>
                  <a:pt x="21600" y="0"/>
                </a:lnTo>
                <a:lnTo>
                  <a:pt x="16295" y="1382"/>
                </a:lnTo>
                <a:close/>
              </a:path>
            </a:pathLst>
          </a:custGeom>
          <a:solidFill>
            <a:srgbClr val="A2B96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1" name="Shape">
            <a:extLst>
              <a:ext uri="{FF2B5EF4-FFF2-40B4-BE49-F238E27FC236}">
                <a16:creationId xmlns:a16="http://schemas.microsoft.com/office/drawing/2014/main" id="{62F720C2-3480-4654-A26E-820405E34A47}"/>
              </a:ext>
            </a:extLst>
          </p:cNvPr>
          <p:cNvSpPr/>
          <p:nvPr/>
        </p:nvSpPr>
        <p:spPr>
          <a:xfrm>
            <a:off x="6524993" y="1220402"/>
            <a:ext cx="1047274" cy="2568415"/>
          </a:xfrm>
          <a:custGeom>
            <a:avLst/>
            <a:gdLst/>
            <a:ahLst/>
            <a:cxnLst>
              <a:cxn ang="0">
                <a:pos x="wd2" y="hd2"/>
              </a:cxn>
              <a:cxn ang="5400000">
                <a:pos x="wd2" y="hd2"/>
              </a:cxn>
              <a:cxn ang="10800000">
                <a:pos x="wd2" y="hd2"/>
              </a:cxn>
              <a:cxn ang="16200000">
                <a:pos x="wd2" y="hd2"/>
              </a:cxn>
            </a:cxnLst>
            <a:rect l="0" t="0" r="r" b="b"/>
            <a:pathLst>
              <a:path w="21600" h="21537" extrusionOk="0">
                <a:moveTo>
                  <a:pt x="16307" y="17186"/>
                </a:moveTo>
                <a:cubicBezTo>
                  <a:pt x="16013" y="17067"/>
                  <a:pt x="15493" y="17149"/>
                  <a:pt x="15493" y="17324"/>
                </a:cubicBezTo>
                <a:lnTo>
                  <a:pt x="15493" y="18372"/>
                </a:lnTo>
                <a:lnTo>
                  <a:pt x="10789" y="18372"/>
                </a:lnTo>
                <a:cubicBezTo>
                  <a:pt x="7441" y="18372"/>
                  <a:pt x="4750" y="17269"/>
                  <a:pt x="4750" y="15917"/>
                </a:cubicBezTo>
                <a:lnTo>
                  <a:pt x="4750" y="5048"/>
                </a:lnTo>
                <a:lnTo>
                  <a:pt x="8866" y="5048"/>
                </a:lnTo>
                <a:cubicBezTo>
                  <a:pt x="10178" y="5048"/>
                  <a:pt x="10834" y="4405"/>
                  <a:pt x="9907" y="4028"/>
                </a:cubicBezTo>
                <a:lnTo>
                  <a:pt x="4750" y="1931"/>
                </a:lnTo>
                <a:lnTo>
                  <a:pt x="0" y="0"/>
                </a:lnTo>
                <a:lnTo>
                  <a:pt x="0" y="5048"/>
                </a:lnTo>
                <a:lnTo>
                  <a:pt x="0" y="15908"/>
                </a:lnTo>
                <a:cubicBezTo>
                  <a:pt x="0" y="18336"/>
                  <a:pt x="4840" y="20294"/>
                  <a:pt x="10789" y="20294"/>
                </a:cubicBezTo>
                <a:lnTo>
                  <a:pt x="15493" y="20294"/>
                </a:lnTo>
                <a:lnTo>
                  <a:pt x="15493" y="21343"/>
                </a:lnTo>
                <a:cubicBezTo>
                  <a:pt x="15493" y="21517"/>
                  <a:pt x="16013" y="21600"/>
                  <a:pt x="16307" y="21480"/>
                </a:cubicBezTo>
                <a:lnTo>
                  <a:pt x="21600" y="19329"/>
                </a:lnTo>
                <a:lnTo>
                  <a:pt x="16307" y="17186"/>
                </a:ln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2" name="Shape">
            <a:extLst>
              <a:ext uri="{FF2B5EF4-FFF2-40B4-BE49-F238E27FC236}">
                <a16:creationId xmlns:a16="http://schemas.microsoft.com/office/drawing/2014/main" id="{DFCDD144-49E2-44BD-9617-27A8EE32A581}"/>
              </a:ext>
            </a:extLst>
          </p:cNvPr>
          <p:cNvSpPr/>
          <p:nvPr/>
        </p:nvSpPr>
        <p:spPr>
          <a:xfrm>
            <a:off x="6239871" y="946247"/>
            <a:ext cx="937611" cy="3574088"/>
          </a:xfrm>
          <a:custGeom>
            <a:avLst/>
            <a:gdLst/>
            <a:ahLst/>
            <a:cxnLst>
              <a:cxn ang="0">
                <a:pos x="wd2" y="hd2"/>
              </a:cxn>
              <a:cxn ang="5400000">
                <a:pos x="wd2" y="hd2"/>
              </a:cxn>
              <a:cxn ang="10800000">
                <a:pos x="wd2" y="hd2"/>
              </a:cxn>
              <a:cxn ang="16200000">
                <a:pos x="wd2" y="hd2"/>
              </a:cxn>
            </a:cxnLst>
            <a:rect l="0" t="0" r="r" b="b"/>
            <a:pathLst>
              <a:path w="21600" h="21568" extrusionOk="0">
                <a:moveTo>
                  <a:pt x="18771" y="18761"/>
                </a:moveTo>
                <a:cubicBezTo>
                  <a:pt x="18619" y="18642"/>
                  <a:pt x="17987" y="18635"/>
                  <a:pt x="17785" y="18748"/>
                </a:cubicBezTo>
                <a:lnTo>
                  <a:pt x="16623" y="19390"/>
                </a:lnTo>
                <a:lnTo>
                  <a:pt x="9069" y="18417"/>
                </a:lnTo>
                <a:cubicBezTo>
                  <a:pt x="6745" y="18119"/>
                  <a:pt x="5305" y="17510"/>
                  <a:pt x="5305" y="16829"/>
                </a:cubicBezTo>
                <a:lnTo>
                  <a:pt x="5305" y="5314"/>
                </a:lnTo>
                <a:lnTo>
                  <a:pt x="5305" y="1390"/>
                </a:lnTo>
                <a:lnTo>
                  <a:pt x="0" y="0"/>
                </a:lnTo>
                <a:lnTo>
                  <a:pt x="0" y="5314"/>
                </a:lnTo>
                <a:lnTo>
                  <a:pt x="0" y="16829"/>
                </a:lnTo>
                <a:cubicBezTo>
                  <a:pt x="0" y="18040"/>
                  <a:pt x="2577" y="19132"/>
                  <a:pt x="6745" y="19661"/>
                </a:cubicBezTo>
                <a:lnTo>
                  <a:pt x="14375" y="20640"/>
                </a:lnTo>
                <a:lnTo>
                  <a:pt x="13061" y="21368"/>
                </a:lnTo>
                <a:cubicBezTo>
                  <a:pt x="12859" y="21481"/>
                  <a:pt x="13288" y="21600"/>
                  <a:pt x="13718" y="21560"/>
                </a:cubicBezTo>
                <a:lnTo>
                  <a:pt x="21600" y="20819"/>
                </a:lnTo>
                <a:lnTo>
                  <a:pt x="18771" y="18761"/>
                </a:lnTo>
                <a:close/>
              </a:path>
            </a:pathLst>
          </a:custGeom>
          <a:solidFill>
            <a:srgbClr val="F7931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3" name="Shape">
            <a:extLst>
              <a:ext uri="{FF2B5EF4-FFF2-40B4-BE49-F238E27FC236}">
                <a16:creationId xmlns:a16="http://schemas.microsoft.com/office/drawing/2014/main" id="{5F818FC8-FD5E-46FD-9F36-3719CFFFC929}"/>
              </a:ext>
            </a:extLst>
          </p:cNvPr>
          <p:cNvSpPr/>
          <p:nvPr/>
        </p:nvSpPr>
        <p:spPr>
          <a:xfrm>
            <a:off x="5812189" y="770788"/>
            <a:ext cx="527120" cy="4299856"/>
          </a:xfrm>
          <a:custGeom>
            <a:avLst/>
            <a:gdLst/>
            <a:ahLst/>
            <a:cxnLst>
              <a:cxn ang="0">
                <a:pos x="wd2" y="hd2"/>
              </a:cxn>
              <a:cxn ang="5400000">
                <a:pos x="wd2" y="hd2"/>
              </a:cxn>
              <a:cxn ang="10800000">
                <a:pos x="wd2" y="hd2"/>
              </a:cxn>
              <a:cxn ang="16200000">
                <a:pos x="wd2" y="hd2"/>
              </a:cxn>
            </a:cxnLst>
            <a:rect l="0" t="0" r="r" b="b"/>
            <a:pathLst>
              <a:path w="20975" h="21600" extrusionOk="0">
                <a:moveTo>
                  <a:pt x="20035" y="20113"/>
                </a:moveTo>
                <a:lnTo>
                  <a:pt x="15060" y="20113"/>
                </a:lnTo>
                <a:lnTo>
                  <a:pt x="15060" y="5288"/>
                </a:lnTo>
                <a:lnTo>
                  <a:pt x="15060" y="4980"/>
                </a:lnTo>
                <a:lnTo>
                  <a:pt x="15060" y="578"/>
                </a:lnTo>
                <a:lnTo>
                  <a:pt x="10478" y="0"/>
                </a:lnTo>
                <a:lnTo>
                  <a:pt x="5896" y="578"/>
                </a:lnTo>
                <a:lnTo>
                  <a:pt x="5896" y="4980"/>
                </a:lnTo>
                <a:lnTo>
                  <a:pt x="5896" y="5288"/>
                </a:lnTo>
                <a:lnTo>
                  <a:pt x="5896" y="20113"/>
                </a:lnTo>
                <a:lnTo>
                  <a:pt x="922" y="20113"/>
                </a:lnTo>
                <a:cubicBezTo>
                  <a:pt x="93" y="20113"/>
                  <a:pt x="-300" y="20239"/>
                  <a:pt x="267" y="20311"/>
                </a:cubicBezTo>
                <a:lnTo>
                  <a:pt x="10478" y="21600"/>
                </a:lnTo>
                <a:lnTo>
                  <a:pt x="20689" y="20311"/>
                </a:lnTo>
                <a:cubicBezTo>
                  <a:pt x="21300" y="20239"/>
                  <a:pt x="20864" y="20113"/>
                  <a:pt x="20035" y="20113"/>
                </a:cubicBezTo>
                <a:close/>
              </a:path>
            </a:pathLst>
          </a:custGeom>
          <a:solidFill>
            <a:srgbClr val="FFCC4C"/>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4" name="Shape">
            <a:extLst>
              <a:ext uri="{FF2B5EF4-FFF2-40B4-BE49-F238E27FC236}">
                <a16:creationId xmlns:a16="http://schemas.microsoft.com/office/drawing/2014/main" id="{05D61D87-8D0E-4824-9CFB-BB23A5EC9491}"/>
              </a:ext>
            </a:extLst>
          </p:cNvPr>
          <p:cNvSpPr/>
          <p:nvPr/>
        </p:nvSpPr>
        <p:spPr>
          <a:xfrm>
            <a:off x="7402289" y="3128525"/>
            <a:ext cx="1236564" cy="796149"/>
          </a:xfrm>
          <a:custGeom>
            <a:avLst/>
            <a:gdLst/>
            <a:ahLst/>
            <a:cxnLst>
              <a:cxn ang="0">
                <a:pos x="wd2" y="hd2"/>
              </a:cxn>
              <a:cxn ang="5400000">
                <a:pos x="wd2" y="hd2"/>
              </a:cxn>
              <a:cxn ang="10800000">
                <a:pos x="wd2" y="hd2"/>
              </a:cxn>
              <a:cxn ang="16200000">
                <a:pos x="wd2" y="hd2"/>
              </a:cxn>
            </a:cxnLst>
            <a:rect l="0" t="0" r="r" b="b"/>
            <a:pathLst>
              <a:path w="21347" h="21600" extrusionOk="0">
                <a:moveTo>
                  <a:pt x="14475" y="0"/>
                </a:moveTo>
                <a:lnTo>
                  <a:pt x="769" y="0"/>
                </a:lnTo>
                <a:cubicBezTo>
                  <a:pt x="88" y="0"/>
                  <a:pt x="-253" y="1279"/>
                  <a:pt x="220" y="2053"/>
                </a:cubicBezTo>
                <a:lnTo>
                  <a:pt x="4783" y="9372"/>
                </a:lnTo>
                <a:cubicBezTo>
                  <a:pt x="5275" y="10175"/>
                  <a:pt x="5275" y="11425"/>
                  <a:pt x="4783" y="12228"/>
                </a:cubicBezTo>
                <a:lnTo>
                  <a:pt x="220" y="19547"/>
                </a:lnTo>
                <a:cubicBezTo>
                  <a:pt x="-253" y="20321"/>
                  <a:pt x="88" y="21600"/>
                  <a:pt x="769" y="21600"/>
                </a:cubicBezTo>
                <a:lnTo>
                  <a:pt x="14475" y="21600"/>
                </a:lnTo>
                <a:cubicBezTo>
                  <a:pt x="18261" y="21600"/>
                  <a:pt x="21347" y="16780"/>
                  <a:pt x="21347" y="10800"/>
                </a:cubicBezTo>
                <a:cubicBezTo>
                  <a:pt x="21347" y="4820"/>
                  <a:pt x="18261" y="0"/>
                  <a:pt x="14475" y="0"/>
                </a:cubicBezTo>
              </a:path>
            </a:pathLst>
          </a:custGeom>
          <a:solidFill>
            <a:srgbClr val="C13018">
              <a:lumMod val="40000"/>
              <a:lumOff val="6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5" name="Shape">
            <a:extLst>
              <a:ext uri="{FF2B5EF4-FFF2-40B4-BE49-F238E27FC236}">
                <a16:creationId xmlns:a16="http://schemas.microsoft.com/office/drawing/2014/main" id="{7B1A6198-FC21-444E-9BA9-9B48D8F6C23E}"/>
              </a:ext>
            </a:extLst>
          </p:cNvPr>
          <p:cNvSpPr/>
          <p:nvPr/>
        </p:nvSpPr>
        <p:spPr>
          <a:xfrm>
            <a:off x="5680594" y="4850221"/>
            <a:ext cx="796149" cy="1236990"/>
          </a:xfrm>
          <a:custGeom>
            <a:avLst/>
            <a:gdLst/>
            <a:ahLst/>
            <a:cxnLst>
              <a:cxn ang="0">
                <a:pos x="wd2" y="hd2"/>
              </a:cxn>
              <a:cxn ang="5400000">
                <a:pos x="wd2" y="hd2"/>
              </a:cxn>
              <a:cxn ang="10800000">
                <a:pos x="wd2" y="hd2"/>
              </a:cxn>
              <a:cxn ang="16200000">
                <a:pos x="wd2" y="hd2"/>
              </a:cxn>
            </a:cxnLst>
            <a:rect l="0" t="0" r="r" b="b"/>
            <a:pathLst>
              <a:path w="21600" h="21600" extrusionOk="0">
                <a:moveTo>
                  <a:pt x="20380" y="0"/>
                </a:moveTo>
                <a:cubicBezTo>
                  <a:pt x="20083" y="0"/>
                  <a:pt x="19785" y="77"/>
                  <a:pt x="19547" y="230"/>
                </a:cubicBezTo>
                <a:lnTo>
                  <a:pt x="12228" y="4845"/>
                </a:lnTo>
                <a:cubicBezTo>
                  <a:pt x="11841" y="5094"/>
                  <a:pt x="11306" y="5228"/>
                  <a:pt x="10800" y="5228"/>
                </a:cubicBezTo>
                <a:cubicBezTo>
                  <a:pt x="10294" y="5228"/>
                  <a:pt x="9759" y="5094"/>
                  <a:pt x="9372" y="4845"/>
                </a:cubicBezTo>
                <a:lnTo>
                  <a:pt x="2053" y="230"/>
                </a:lnTo>
                <a:cubicBezTo>
                  <a:pt x="1815" y="77"/>
                  <a:pt x="1517" y="0"/>
                  <a:pt x="1220" y="0"/>
                </a:cubicBezTo>
                <a:cubicBezTo>
                  <a:pt x="595" y="0"/>
                  <a:pt x="0" y="306"/>
                  <a:pt x="0" y="785"/>
                </a:cubicBezTo>
                <a:lnTo>
                  <a:pt x="0" y="14649"/>
                </a:lnTo>
                <a:cubicBezTo>
                  <a:pt x="0" y="18479"/>
                  <a:pt x="4820" y="21600"/>
                  <a:pt x="10800" y="21600"/>
                </a:cubicBezTo>
                <a:cubicBezTo>
                  <a:pt x="16750" y="21600"/>
                  <a:pt x="21600" y="18498"/>
                  <a:pt x="21600" y="14649"/>
                </a:cubicBezTo>
                <a:lnTo>
                  <a:pt x="21600" y="785"/>
                </a:lnTo>
                <a:cubicBezTo>
                  <a:pt x="21600" y="306"/>
                  <a:pt x="21005" y="0"/>
                  <a:pt x="20380" y="0"/>
                </a:cubicBezTo>
              </a:path>
            </a:pathLst>
          </a:custGeom>
          <a:solidFill>
            <a:srgbClr val="FFCC4C">
              <a:lumMod val="60000"/>
              <a:lumOff val="4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6" name="Shape">
            <a:extLst>
              <a:ext uri="{FF2B5EF4-FFF2-40B4-BE49-F238E27FC236}">
                <a16:creationId xmlns:a16="http://schemas.microsoft.com/office/drawing/2014/main" id="{A1A362FF-8219-4C60-8325-1EEB5B4F6FD3}"/>
              </a:ext>
            </a:extLst>
          </p:cNvPr>
          <p:cNvSpPr/>
          <p:nvPr/>
        </p:nvSpPr>
        <p:spPr>
          <a:xfrm>
            <a:off x="3553148" y="3128525"/>
            <a:ext cx="1236563" cy="796149"/>
          </a:xfrm>
          <a:custGeom>
            <a:avLst/>
            <a:gdLst/>
            <a:ahLst/>
            <a:cxnLst>
              <a:cxn ang="0">
                <a:pos x="wd2" y="hd2"/>
              </a:cxn>
              <a:cxn ang="5400000">
                <a:pos x="wd2" y="hd2"/>
              </a:cxn>
              <a:cxn ang="10800000">
                <a:pos x="wd2" y="hd2"/>
              </a:cxn>
              <a:cxn ang="16200000">
                <a:pos x="wd2" y="hd2"/>
              </a:cxn>
            </a:cxnLst>
            <a:rect l="0" t="0" r="r" b="b"/>
            <a:pathLst>
              <a:path w="21347" h="21600" extrusionOk="0">
                <a:moveTo>
                  <a:pt x="20578" y="0"/>
                </a:moveTo>
                <a:lnTo>
                  <a:pt x="6872" y="0"/>
                </a:lnTo>
                <a:cubicBezTo>
                  <a:pt x="3086" y="0"/>
                  <a:pt x="0" y="4820"/>
                  <a:pt x="0" y="10800"/>
                </a:cubicBezTo>
                <a:cubicBezTo>
                  <a:pt x="0" y="16750"/>
                  <a:pt x="3067" y="21600"/>
                  <a:pt x="6872" y="21600"/>
                </a:cubicBezTo>
                <a:lnTo>
                  <a:pt x="20578" y="21600"/>
                </a:lnTo>
                <a:cubicBezTo>
                  <a:pt x="21259" y="21600"/>
                  <a:pt x="21600" y="20321"/>
                  <a:pt x="21127" y="19547"/>
                </a:cubicBezTo>
                <a:lnTo>
                  <a:pt x="16564" y="12228"/>
                </a:lnTo>
                <a:cubicBezTo>
                  <a:pt x="16072" y="11425"/>
                  <a:pt x="16072" y="10175"/>
                  <a:pt x="16564" y="9372"/>
                </a:cubicBezTo>
                <a:lnTo>
                  <a:pt x="21127" y="2053"/>
                </a:lnTo>
                <a:cubicBezTo>
                  <a:pt x="21600" y="1279"/>
                  <a:pt x="21259" y="0"/>
                  <a:pt x="20578" y="0"/>
                </a:cubicBezTo>
              </a:path>
            </a:pathLst>
          </a:custGeom>
          <a:solidFill>
            <a:srgbClr val="4CC1EF">
              <a:lumMod val="60000"/>
              <a:lumOff val="4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7" name="Shape">
            <a:extLst>
              <a:ext uri="{FF2B5EF4-FFF2-40B4-BE49-F238E27FC236}">
                <a16:creationId xmlns:a16="http://schemas.microsoft.com/office/drawing/2014/main" id="{87E70E6B-9A0D-435D-A5DB-A661E5FD7634}"/>
              </a:ext>
            </a:extLst>
          </p:cNvPr>
          <p:cNvSpPr/>
          <p:nvPr/>
        </p:nvSpPr>
        <p:spPr>
          <a:xfrm>
            <a:off x="3991797" y="3950990"/>
            <a:ext cx="1312792" cy="1091138"/>
          </a:xfrm>
          <a:custGeom>
            <a:avLst/>
            <a:gdLst/>
            <a:ahLst/>
            <a:cxnLst>
              <a:cxn ang="0">
                <a:pos x="wd2" y="hd2"/>
              </a:cxn>
              <a:cxn ang="5400000">
                <a:pos x="wd2" y="hd2"/>
              </a:cxn>
              <a:cxn ang="10800000">
                <a:pos x="wd2" y="hd2"/>
              </a:cxn>
              <a:cxn ang="16200000">
                <a:pos x="wd2" y="hd2"/>
              </a:cxn>
            </a:cxnLst>
            <a:rect l="0" t="0" r="r" b="b"/>
            <a:pathLst>
              <a:path w="20587" h="21600" extrusionOk="0">
                <a:moveTo>
                  <a:pt x="15340" y="0"/>
                </a:moveTo>
                <a:cubicBezTo>
                  <a:pt x="15254" y="0"/>
                  <a:pt x="15151" y="22"/>
                  <a:pt x="15048" y="87"/>
                </a:cubicBezTo>
                <a:lnTo>
                  <a:pt x="3680" y="6534"/>
                </a:lnTo>
                <a:cubicBezTo>
                  <a:pt x="533" y="8314"/>
                  <a:pt x="-860" y="12982"/>
                  <a:pt x="550" y="16954"/>
                </a:cubicBezTo>
                <a:cubicBezTo>
                  <a:pt x="1582" y="19863"/>
                  <a:pt x="3869" y="21600"/>
                  <a:pt x="6243" y="21600"/>
                </a:cubicBezTo>
                <a:cubicBezTo>
                  <a:pt x="7102" y="21600"/>
                  <a:pt x="7962" y="21383"/>
                  <a:pt x="8805" y="20905"/>
                </a:cubicBezTo>
                <a:lnTo>
                  <a:pt x="20172" y="14458"/>
                </a:lnTo>
                <a:cubicBezTo>
                  <a:pt x="20740" y="14132"/>
                  <a:pt x="20723" y="13112"/>
                  <a:pt x="20138" y="12830"/>
                </a:cubicBezTo>
                <a:lnTo>
                  <a:pt x="14618" y="10116"/>
                </a:lnTo>
                <a:cubicBezTo>
                  <a:pt x="14016" y="9812"/>
                  <a:pt x="13723" y="8987"/>
                  <a:pt x="13947" y="8228"/>
                </a:cubicBezTo>
                <a:lnTo>
                  <a:pt x="15994" y="1216"/>
                </a:lnTo>
                <a:cubicBezTo>
                  <a:pt x="16165" y="586"/>
                  <a:pt x="15787" y="0"/>
                  <a:pt x="15340" y="0"/>
                </a:cubicBezTo>
              </a:path>
            </a:pathLst>
          </a:custGeom>
          <a:solidFill>
            <a:srgbClr val="A2B969">
              <a:lumMod val="60000"/>
              <a:lumOff val="4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sp>
        <p:nvSpPr>
          <p:cNvPr id="138" name="Shape">
            <a:extLst>
              <a:ext uri="{FF2B5EF4-FFF2-40B4-BE49-F238E27FC236}">
                <a16:creationId xmlns:a16="http://schemas.microsoft.com/office/drawing/2014/main" id="{5A5E888C-328D-480D-98DE-69C542333408}"/>
              </a:ext>
            </a:extLst>
          </p:cNvPr>
          <p:cNvSpPr/>
          <p:nvPr/>
        </p:nvSpPr>
        <p:spPr>
          <a:xfrm>
            <a:off x="6832046" y="3950991"/>
            <a:ext cx="1312393" cy="1090041"/>
          </a:xfrm>
          <a:custGeom>
            <a:avLst/>
            <a:gdLst/>
            <a:ahLst/>
            <a:cxnLst>
              <a:cxn ang="0">
                <a:pos x="wd2" y="hd2"/>
              </a:cxn>
              <a:cxn ang="5400000">
                <a:pos x="wd2" y="hd2"/>
              </a:cxn>
              <a:cxn ang="10800000">
                <a:pos x="wd2" y="hd2"/>
              </a:cxn>
              <a:cxn ang="16200000">
                <a:pos x="wd2" y="hd2"/>
              </a:cxn>
            </a:cxnLst>
            <a:rect l="0" t="0" r="r" b="b"/>
            <a:pathLst>
              <a:path w="20581" h="21600" extrusionOk="0">
                <a:moveTo>
                  <a:pt x="5241" y="0"/>
                </a:moveTo>
                <a:cubicBezTo>
                  <a:pt x="4794" y="0"/>
                  <a:pt x="4416" y="587"/>
                  <a:pt x="4587" y="1195"/>
                </a:cubicBezTo>
                <a:lnTo>
                  <a:pt x="6634" y="8214"/>
                </a:lnTo>
                <a:cubicBezTo>
                  <a:pt x="6858" y="8975"/>
                  <a:pt x="6548" y="9822"/>
                  <a:pt x="5963" y="10105"/>
                </a:cubicBezTo>
                <a:lnTo>
                  <a:pt x="443" y="12821"/>
                </a:lnTo>
                <a:cubicBezTo>
                  <a:pt x="-125" y="13103"/>
                  <a:pt x="-159" y="14125"/>
                  <a:pt x="409" y="14451"/>
                </a:cubicBezTo>
                <a:lnTo>
                  <a:pt x="11776" y="20905"/>
                </a:lnTo>
                <a:cubicBezTo>
                  <a:pt x="12602" y="21383"/>
                  <a:pt x="13479" y="21600"/>
                  <a:pt x="14338" y="21600"/>
                </a:cubicBezTo>
                <a:cubicBezTo>
                  <a:pt x="16712" y="21600"/>
                  <a:pt x="18999" y="19862"/>
                  <a:pt x="20031" y="16950"/>
                </a:cubicBezTo>
                <a:lnTo>
                  <a:pt x="20031" y="16950"/>
                </a:lnTo>
                <a:cubicBezTo>
                  <a:pt x="21441" y="12973"/>
                  <a:pt x="20048" y="8323"/>
                  <a:pt x="16901" y="6519"/>
                </a:cubicBezTo>
                <a:lnTo>
                  <a:pt x="5533" y="65"/>
                </a:lnTo>
                <a:cubicBezTo>
                  <a:pt x="5430" y="22"/>
                  <a:pt x="5344" y="0"/>
                  <a:pt x="5241" y="0"/>
                </a:cubicBezTo>
              </a:path>
            </a:pathLst>
          </a:custGeom>
          <a:solidFill>
            <a:srgbClr val="F7931F">
              <a:lumMod val="60000"/>
              <a:lumOff val="4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endParaRPr>
          </a:p>
        </p:txBody>
      </p:sp>
      <p:pic>
        <p:nvPicPr>
          <p:cNvPr id="139" name="Graphic 138" descr="Bar graph with upward trend with solid fill">
            <a:extLst>
              <a:ext uri="{FF2B5EF4-FFF2-40B4-BE49-F238E27FC236}">
                <a16:creationId xmlns:a16="http://schemas.microsoft.com/office/drawing/2014/main" id="{A2B022E1-89E6-406A-B869-163EA39FBB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62253" y="3196761"/>
            <a:ext cx="621326" cy="621326"/>
          </a:xfrm>
          <a:prstGeom prst="rect">
            <a:avLst/>
          </a:prstGeom>
        </p:spPr>
      </p:pic>
      <p:pic>
        <p:nvPicPr>
          <p:cNvPr id="140" name="Graphic 139" descr="Bullseye with solid fill">
            <a:extLst>
              <a:ext uri="{FF2B5EF4-FFF2-40B4-BE49-F238E27FC236}">
                <a16:creationId xmlns:a16="http://schemas.microsoft.com/office/drawing/2014/main" id="{EA28C489-F22B-4D16-A475-D8AFC12C67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177298" y="4264969"/>
            <a:ext cx="621326" cy="621326"/>
          </a:xfrm>
          <a:prstGeom prst="rect">
            <a:avLst/>
          </a:prstGeom>
        </p:spPr>
      </p:pic>
      <p:pic>
        <p:nvPicPr>
          <p:cNvPr id="142" name="Graphic 141" descr="Single gear with solid fill">
            <a:extLst>
              <a:ext uri="{FF2B5EF4-FFF2-40B4-BE49-F238E27FC236}">
                <a16:creationId xmlns:a16="http://schemas.microsoft.com/office/drawing/2014/main" id="{7F54178B-7145-479A-A889-9B0B545C8F8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785338" y="5250555"/>
            <a:ext cx="621326" cy="621326"/>
          </a:xfrm>
          <a:prstGeom prst="rect">
            <a:avLst/>
          </a:prstGeom>
        </p:spPr>
      </p:pic>
      <p:pic>
        <p:nvPicPr>
          <p:cNvPr id="143" name="Graphic 142" descr="Stopwatch 75% with solid fill">
            <a:extLst>
              <a:ext uri="{FF2B5EF4-FFF2-40B4-BE49-F238E27FC236}">
                <a16:creationId xmlns:a16="http://schemas.microsoft.com/office/drawing/2014/main" id="{45870DB6-70EB-4158-8EBC-4CA6EC8513C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827829" y="3196761"/>
            <a:ext cx="621326" cy="621326"/>
          </a:xfrm>
          <a:prstGeom prst="rect">
            <a:avLst/>
          </a:prstGeom>
        </p:spPr>
      </p:pic>
      <p:grpSp>
        <p:nvGrpSpPr>
          <p:cNvPr id="144" name="Group 143">
            <a:extLst>
              <a:ext uri="{FF2B5EF4-FFF2-40B4-BE49-F238E27FC236}">
                <a16:creationId xmlns:a16="http://schemas.microsoft.com/office/drawing/2014/main" id="{28130055-EF55-4A48-9C78-04C108FE5FC0}"/>
              </a:ext>
            </a:extLst>
          </p:cNvPr>
          <p:cNvGrpSpPr/>
          <p:nvPr/>
        </p:nvGrpSpPr>
        <p:grpSpPr>
          <a:xfrm>
            <a:off x="8927481" y="2947244"/>
            <a:ext cx="2926080" cy="1628707"/>
            <a:chOff x="8921977" y="1466725"/>
            <a:chExt cx="2926080" cy="1628707"/>
          </a:xfrm>
        </p:grpSpPr>
        <p:sp>
          <p:nvSpPr>
            <p:cNvPr id="145" name="TextBox 144">
              <a:extLst>
                <a:ext uri="{FF2B5EF4-FFF2-40B4-BE49-F238E27FC236}">
                  <a16:creationId xmlns:a16="http://schemas.microsoft.com/office/drawing/2014/main" id="{97343473-0203-48E3-8BA8-BD91B52B82EB}"/>
                </a:ext>
              </a:extLst>
            </p:cNvPr>
            <p:cNvSpPr txBox="1"/>
            <p:nvPr/>
          </p:nvSpPr>
          <p:spPr>
            <a:xfrm>
              <a:off x="8921977" y="1466725"/>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7931F">
                      <a:lumMod val="75000"/>
                    </a:srgbClr>
                  </a:solidFill>
                  <a:effectLst/>
                  <a:uLnTx/>
                  <a:uFillTx/>
                </a:rPr>
                <a:t>External Coordination </a:t>
              </a:r>
            </a:p>
          </p:txBody>
        </p:sp>
        <p:sp>
          <p:nvSpPr>
            <p:cNvPr id="146" name="TextBox 145">
              <a:extLst>
                <a:ext uri="{FF2B5EF4-FFF2-40B4-BE49-F238E27FC236}">
                  <a16:creationId xmlns:a16="http://schemas.microsoft.com/office/drawing/2014/main" id="{01660868-5EA8-44FB-8130-8F49B698BA5F}"/>
                </a:ext>
              </a:extLst>
            </p:cNvPr>
            <p:cNvSpPr txBox="1"/>
            <p:nvPr/>
          </p:nvSpPr>
          <p:spPr>
            <a:xfrm>
              <a:off x="8921977" y="1925881"/>
              <a:ext cx="2926077" cy="1169551"/>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effectLst>
                    <a:outerShdw blurRad="38100" dist="38100" dir="2700000" algn="tl">
                      <a:srgbClr val="000000">
                        <a:alpha val="43137"/>
                      </a:srgbClr>
                    </a:outerShdw>
                  </a:effectLst>
                  <a:uLnTx/>
                  <a:uFillTx/>
                </a:rPr>
                <a:t>Coordinating with special sector companies, NGO’s and local authorities to obtain opportunities and free tranings courses  for students during their study or after graduation.</a:t>
              </a:r>
            </a:p>
          </p:txBody>
        </p:sp>
      </p:grpSp>
      <p:grpSp>
        <p:nvGrpSpPr>
          <p:cNvPr id="147" name="Group 146">
            <a:extLst>
              <a:ext uri="{FF2B5EF4-FFF2-40B4-BE49-F238E27FC236}">
                <a16:creationId xmlns:a16="http://schemas.microsoft.com/office/drawing/2014/main" id="{D9F0C9C8-68F7-4EB3-8498-CB551843903E}"/>
              </a:ext>
            </a:extLst>
          </p:cNvPr>
          <p:cNvGrpSpPr/>
          <p:nvPr/>
        </p:nvGrpSpPr>
        <p:grpSpPr>
          <a:xfrm>
            <a:off x="8927481" y="4891205"/>
            <a:ext cx="2926078" cy="1566187"/>
            <a:chOff x="8921977" y="4245969"/>
            <a:chExt cx="2926080" cy="1131583"/>
          </a:xfrm>
        </p:grpSpPr>
        <p:sp>
          <p:nvSpPr>
            <p:cNvPr id="148" name="TextBox 147">
              <a:extLst>
                <a:ext uri="{FF2B5EF4-FFF2-40B4-BE49-F238E27FC236}">
                  <a16:creationId xmlns:a16="http://schemas.microsoft.com/office/drawing/2014/main" id="{AF19942B-4BA2-4288-9962-ACB8CB2C33F4}"/>
                </a:ext>
              </a:extLst>
            </p:cNvPr>
            <p:cNvSpPr txBox="1"/>
            <p:nvPr/>
          </p:nvSpPr>
          <p:spPr>
            <a:xfrm>
              <a:off x="8921977" y="4245969"/>
              <a:ext cx="2926080" cy="289083"/>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1">
                  <a:ln>
                    <a:noFill/>
                  </a:ln>
                  <a:solidFill>
                    <a:srgbClr val="FFCC4C">
                      <a:lumMod val="75000"/>
                    </a:srgbClr>
                  </a:solidFill>
                  <a:effectLst>
                    <a:outerShdw blurRad="38100" dist="38100" dir="2700000" algn="tl">
                      <a:srgbClr val="000000">
                        <a:alpha val="43137"/>
                      </a:srgbClr>
                    </a:outerShdw>
                  </a:effectLst>
                  <a:uLnTx/>
                  <a:uFillTx/>
                </a:rPr>
                <a:t>Communication Skills</a:t>
              </a:r>
            </a:p>
          </p:txBody>
        </p:sp>
        <p:sp>
          <p:nvSpPr>
            <p:cNvPr id="149" name="TextBox 148">
              <a:extLst>
                <a:ext uri="{FF2B5EF4-FFF2-40B4-BE49-F238E27FC236}">
                  <a16:creationId xmlns:a16="http://schemas.microsoft.com/office/drawing/2014/main" id="{912B6381-AD35-447E-92C7-97B42F7EF340}"/>
                </a:ext>
              </a:extLst>
            </p:cNvPr>
            <p:cNvSpPr txBox="1"/>
            <p:nvPr/>
          </p:nvSpPr>
          <p:spPr>
            <a:xfrm>
              <a:off x="8921977" y="4532542"/>
              <a:ext cx="2926079" cy="845010"/>
            </a:xfrm>
            <a:prstGeom prst="rect">
              <a:avLst/>
            </a:prstGeom>
            <a:noFill/>
          </p:spPr>
          <p:txBody>
            <a:bodyPr wrap="square" lIns="0" rIns="0" rtlCol="0" anchor="t">
              <a:spAutoFit/>
            </a:bodyPr>
            <a:lstStyle/>
            <a:p>
              <a:pPr lvl="0" algn="just">
                <a:defRPr/>
              </a:pPr>
              <a:r>
                <a:rPr lang="en-GB" sz="1400" b="1" kern="0" noProof="1">
                  <a:effectLst>
                    <a:outerShdw blurRad="38100" dist="38100" dir="2700000" algn="tl">
                      <a:srgbClr val="000000">
                        <a:alpha val="43137"/>
                      </a:srgbClr>
                    </a:outerShdw>
                  </a:effectLst>
                </a:rPr>
                <a:t>Developing students communication and leadership skills through conducting personal and scientific debates with them on college and univeersities level.</a:t>
              </a:r>
              <a:endParaRPr kumimoji="0" lang="en-US" sz="1400" b="1" i="0" u="none" strike="noStrike" kern="0" cap="none" spc="0" normalizeH="0" baseline="0" noProof="1">
                <a:ln>
                  <a:noFill/>
                </a:ln>
                <a:effectLst>
                  <a:outerShdw blurRad="38100" dist="38100" dir="2700000" algn="tl">
                    <a:srgbClr val="000000">
                      <a:alpha val="43137"/>
                    </a:srgbClr>
                  </a:outerShdw>
                </a:effectLst>
                <a:uLnTx/>
                <a:uFillTx/>
              </a:endParaRPr>
            </a:p>
          </p:txBody>
        </p:sp>
      </p:grpSp>
      <p:grpSp>
        <p:nvGrpSpPr>
          <p:cNvPr id="150" name="Group 149">
            <a:extLst>
              <a:ext uri="{FF2B5EF4-FFF2-40B4-BE49-F238E27FC236}">
                <a16:creationId xmlns:a16="http://schemas.microsoft.com/office/drawing/2014/main" id="{A206B834-835E-42AA-9B7E-4377A50E2A2B}"/>
              </a:ext>
            </a:extLst>
          </p:cNvPr>
          <p:cNvGrpSpPr/>
          <p:nvPr/>
        </p:nvGrpSpPr>
        <p:grpSpPr>
          <a:xfrm>
            <a:off x="356519" y="2092619"/>
            <a:ext cx="2968964" cy="2208284"/>
            <a:chOff x="332936" y="2959159"/>
            <a:chExt cx="2926080" cy="718997"/>
          </a:xfrm>
        </p:grpSpPr>
        <p:sp>
          <p:nvSpPr>
            <p:cNvPr id="151" name="TextBox 150">
              <a:extLst>
                <a:ext uri="{FF2B5EF4-FFF2-40B4-BE49-F238E27FC236}">
                  <a16:creationId xmlns:a16="http://schemas.microsoft.com/office/drawing/2014/main" id="{F075E5D8-457F-4F22-BA4E-A7B5A34B5637}"/>
                </a:ext>
              </a:extLst>
            </p:cNvPr>
            <p:cNvSpPr txBox="1"/>
            <p:nvPr/>
          </p:nvSpPr>
          <p:spPr>
            <a:xfrm>
              <a:off x="332936" y="2959159"/>
              <a:ext cx="2926080" cy="130272"/>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1">
                  <a:ln>
                    <a:noFill/>
                  </a:ln>
                  <a:solidFill>
                    <a:srgbClr val="4CC1EF">
                      <a:lumMod val="75000"/>
                    </a:srgbClr>
                  </a:solidFill>
                  <a:effectLst/>
                  <a:uLnTx/>
                  <a:uFillTx/>
                </a:rPr>
                <a:t>Integration and promotion</a:t>
              </a:r>
            </a:p>
          </p:txBody>
        </p:sp>
        <p:sp>
          <p:nvSpPr>
            <p:cNvPr id="152" name="TextBox 151">
              <a:extLst>
                <a:ext uri="{FF2B5EF4-FFF2-40B4-BE49-F238E27FC236}">
                  <a16:creationId xmlns:a16="http://schemas.microsoft.com/office/drawing/2014/main" id="{01077F09-5B0D-4FAF-9F83-451B80AFD680}"/>
                </a:ext>
              </a:extLst>
            </p:cNvPr>
            <p:cNvSpPr txBox="1"/>
            <p:nvPr/>
          </p:nvSpPr>
          <p:spPr>
            <a:xfrm>
              <a:off x="332936" y="3086922"/>
              <a:ext cx="2926080" cy="591234"/>
            </a:xfrm>
            <a:prstGeom prst="rect">
              <a:avLst/>
            </a:prstGeom>
            <a:noFill/>
          </p:spPr>
          <p:txBody>
            <a:bodyPr wrap="square" lIns="0" rIns="0" rtlCol="0" anchor="t">
              <a:spAutoFit/>
            </a:bodyPr>
            <a:lstStyle/>
            <a:p>
              <a:pPr lvl="0" algn="just">
                <a:defRPr/>
              </a:pPr>
              <a:r>
                <a:rPr lang="en-GB" sz="1400" b="1" kern="0" noProof="1">
                  <a:effectLst>
                    <a:outerShdw blurRad="38100" dist="38100" dir="2700000" algn="tl">
                      <a:srgbClr val="000000">
                        <a:alpha val="43137"/>
                      </a:srgbClr>
                    </a:outerShdw>
                  </a:effectLst>
                </a:rPr>
                <a:t>Building and developing partnerships with government and private sectors through Preparing the students for the labor market by enhancing self-confidence and acquiring problem-solving skills and promoting their smart graduation projects to companies and NGO’s to contain them.</a:t>
              </a:r>
              <a:endParaRPr kumimoji="0" lang="en-US" sz="1400" b="1" i="0" u="none" strike="noStrike" kern="0" cap="none" spc="0" normalizeH="0" baseline="0" noProof="1">
                <a:ln>
                  <a:noFill/>
                </a:ln>
                <a:effectLst>
                  <a:outerShdw blurRad="38100" dist="38100" dir="2700000" algn="tl">
                    <a:srgbClr val="000000">
                      <a:alpha val="43137"/>
                    </a:srgbClr>
                  </a:outerShdw>
                </a:effectLst>
                <a:uLnTx/>
                <a:uFillTx/>
              </a:endParaRPr>
            </a:p>
          </p:txBody>
        </p:sp>
      </p:grpSp>
      <p:grpSp>
        <p:nvGrpSpPr>
          <p:cNvPr id="153" name="Group 152">
            <a:extLst>
              <a:ext uri="{FF2B5EF4-FFF2-40B4-BE49-F238E27FC236}">
                <a16:creationId xmlns:a16="http://schemas.microsoft.com/office/drawing/2014/main" id="{2CFA7E3B-2EA4-41F0-80FC-5898881998C7}"/>
              </a:ext>
            </a:extLst>
          </p:cNvPr>
          <p:cNvGrpSpPr/>
          <p:nvPr/>
        </p:nvGrpSpPr>
        <p:grpSpPr>
          <a:xfrm>
            <a:off x="421851" y="4946368"/>
            <a:ext cx="3340402" cy="1412740"/>
            <a:chOff x="332935" y="4731915"/>
            <a:chExt cx="3423814" cy="1169226"/>
          </a:xfrm>
        </p:grpSpPr>
        <p:sp>
          <p:nvSpPr>
            <p:cNvPr id="154" name="TextBox 153">
              <a:extLst>
                <a:ext uri="{FF2B5EF4-FFF2-40B4-BE49-F238E27FC236}">
                  <a16:creationId xmlns:a16="http://schemas.microsoft.com/office/drawing/2014/main" id="{7D643535-ACF8-44FC-8160-1D4ACB283E2C}"/>
                </a:ext>
              </a:extLst>
            </p:cNvPr>
            <p:cNvSpPr txBox="1"/>
            <p:nvPr/>
          </p:nvSpPr>
          <p:spPr>
            <a:xfrm>
              <a:off x="332935" y="4731915"/>
              <a:ext cx="3400143" cy="382088"/>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A2B969">
                      <a:lumMod val="75000"/>
                    </a:srgbClr>
                  </a:solidFill>
                  <a:effectLst>
                    <a:outerShdw blurRad="38100" dist="38100" dir="2700000" algn="tl">
                      <a:srgbClr val="000000">
                        <a:alpha val="43137"/>
                      </a:srgbClr>
                    </a:outerShdw>
                  </a:effectLst>
                  <a:uLnTx/>
                  <a:uFillTx/>
                </a:rPr>
                <a:t>Work Shops and Trainings</a:t>
              </a:r>
            </a:p>
          </p:txBody>
        </p:sp>
        <p:sp>
          <p:nvSpPr>
            <p:cNvPr id="155" name="TextBox 154">
              <a:extLst>
                <a:ext uri="{FF2B5EF4-FFF2-40B4-BE49-F238E27FC236}">
                  <a16:creationId xmlns:a16="http://schemas.microsoft.com/office/drawing/2014/main" id="{44E8E621-E609-4DBF-BDA6-1BE9358A5D10}"/>
                </a:ext>
              </a:extLst>
            </p:cNvPr>
            <p:cNvSpPr txBox="1"/>
            <p:nvPr/>
          </p:nvSpPr>
          <p:spPr>
            <a:xfrm>
              <a:off x="332936" y="5111494"/>
              <a:ext cx="3423813" cy="789647"/>
            </a:xfrm>
            <a:prstGeom prst="rect">
              <a:avLst/>
            </a:prstGeom>
            <a:noFill/>
          </p:spPr>
          <p:txBody>
            <a:bodyPr wrap="square" lIns="0" rIns="0" rtlCol="0" anchor="t">
              <a:spAutoFit/>
            </a:bodyPr>
            <a:lstStyle/>
            <a:p>
              <a:pPr lvl="0" algn="just">
                <a:defRPr/>
              </a:pPr>
              <a:r>
                <a:rPr lang="en-GB" sz="1400" b="1" kern="0" noProof="1">
                  <a:effectLst>
                    <a:outerShdw blurRad="38100" dist="38100" dir="2700000" algn="tl">
                      <a:srgbClr val="000000">
                        <a:alpha val="43137"/>
                      </a:srgbClr>
                    </a:outerShdw>
                  </a:effectLst>
                </a:rPr>
                <a:t>Contribute by participating in national, international and local workshops and seminars to take work advantages and expeience from the expertise.</a:t>
              </a:r>
              <a:endParaRPr kumimoji="0" lang="en-US" sz="1400" b="1" i="0" u="none" strike="noStrike" kern="0" cap="none" spc="0" normalizeH="0" baseline="0" noProof="1">
                <a:ln>
                  <a:noFill/>
                </a:ln>
                <a:effectLst>
                  <a:outerShdw blurRad="38100" dist="38100" dir="2700000" algn="tl">
                    <a:srgbClr val="000000">
                      <a:alpha val="43137"/>
                    </a:srgbClr>
                  </a:outerShdw>
                </a:effectLst>
                <a:uLnTx/>
                <a:uFillTx/>
              </a:endParaRPr>
            </a:p>
          </p:txBody>
        </p:sp>
      </p:grpSp>
      <p:grpSp>
        <p:nvGrpSpPr>
          <p:cNvPr id="156" name="Group 155">
            <a:extLst>
              <a:ext uri="{FF2B5EF4-FFF2-40B4-BE49-F238E27FC236}">
                <a16:creationId xmlns:a16="http://schemas.microsoft.com/office/drawing/2014/main" id="{F662D9B1-5961-479D-AD4D-C63224F8F02A}"/>
              </a:ext>
            </a:extLst>
          </p:cNvPr>
          <p:cNvGrpSpPr/>
          <p:nvPr/>
        </p:nvGrpSpPr>
        <p:grpSpPr>
          <a:xfrm>
            <a:off x="8927480" y="1121015"/>
            <a:ext cx="2926081" cy="1227917"/>
            <a:chOff x="8921976" y="1371413"/>
            <a:chExt cx="2926081" cy="966147"/>
          </a:xfrm>
        </p:grpSpPr>
        <p:sp>
          <p:nvSpPr>
            <p:cNvPr id="157" name="TextBox 156">
              <a:extLst>
                <a:ext uri="{FF2B5EF4-FFF2-40B4-BE49-F238E27FC236}">
                  <a16:creationId xmlns:a16="http://schemas.microsoft.com/office/drawing/2014/main" id="{17BB110C-C5B7-4EAC-B9A7-6D8833D199F2}"/>
                </a:ext>
              </a:extLst>
            </p:cNvPr>
            <p:cNvSpPr txBox="1"/>
            <p:nvPr/>
          </p:nvSpPr>
          <p:spPr>
            <a:xfrm>
              <a:off x="8921977" y="1371413"/>
              <a:ext cx="2926080" cy="556977"/>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1">
                  <a:ln>
                    <a:noFill/>
                  </a:ln>
                  <a:solidFill>
                    <a:srgbClr val="C13018"/>
                  </a:solidFill>
                  <a:effectLst>
                    <a:outerShdw blurRad="38100" dist="38100" dir="2700000" algn="tl">
                      <a:srgbClr val="000000">
                        <a:alpha val="43137"/>
                      </a:srgbClr>
                    </a:outerShdw>
                  </a:effectLst>
                  <a:uLnTx/>
                  <a:uFillTx/>
                </a:rPr>
                <a:t>Researching &amp; time Management Skills</a:t>
              </a:r>
            </a:p>
          </p:txBody>
        </p:sp>
        <p:sp>
          <p:nvSpPr>
            <p:cNvPr id="158" name="TextBox 157">
              <a:extLst>
                <a:ext uri="{FF2B5EF4-FFF2-40B4-BE49-F238E27FC236}">
                  <a16:creationId xmlns:a16="http://schemas.microsoft.com/office/drawing/2014/main" id="{7259FA9C-3A56-4556-8F6D-295A67EABFF0}"/>
                </a:ext>
              </a:extLst>
            </p:cNvPr>
            <p:cNvSpPr txBox="1"/>
            <p:nvPr/>
          </p:nvSpPr>
          <p:spPr>
            <a:xfrm>
              <a:off x="8921976" y="1925881"/>
              <a:ext cx="2926079" cy="411679"/>
            </a:xfrm>
            <a:prstGeom prst="rect">
              <a:avLst/>
            </a:prstGeom>
            <a:noFill/>
          </p:spPr>
          <p:txBody>
            <a:bodyPr wrap="square" lIns="0" rIns="0" rtlCol="0" anchor="t">
              <a:spAutoFit/>
            </a:bodyPr>
            <a:lstStyle/>
            <a:p>
              <a:pPr lvl="0" algn="just">
                <a:defRPr/>
              </a:pPr>
              <a:r>
                <a:rPr lang="en-US" sz="1400" b="1" kern="0" noProof="1">
                  <a:effectLst>
                    <a:outerShdw blurRad="38100" dist="38100" dir="2700000" algn="tl">
                      <a:srgbClr val="000000">
                        <a:alpha val="43137"/>
                      </a:srgbClr>
                    </a:outerShdw>
                  </a:effectLst>
                </a:rPr>
                <a:t>Developing and increasing students' researching  and time mangment skills .</a:t>
              </a:r>
              <a:endParaRPr kumimoji="0" lang="en-US" sz="1400" b="1" i="0" u="none" strike="noStrike" kern="0" cap="none" spc="0" normalizeH="0" baseline="0" noProof="1">
                <a:ln>
                  <a:noFill/>
                </a:ln>
                <a:effectLst>
                  <a:outerShdw blurRad="38100" dist="38100" dir="2700000" algn="tl">
                    <a:srgbClr val="000000">
                      <a:alpha val="43137"/>
                    </a:srgbClr>
                  </a:outerShdw>
                </a:effectLst>
                <a:uLnTx/>
                <a:uFillTx/>
              </a:endParaRPr>
            </a:p>
          </p:txBody>
        </p:sp>
      </p:grpSp>
      <p:pic>
        <p:nvPicPr>
          <p:cNvPr id="33" name="Graphic 32" descr="Lightbulb">
            <a:extLst>
              <a:ext uri="{FF2B5EF4-FFF2-40B4-BE49-F238E27FC236}">
                <a16:creationId xmlns:a16="http://schemas.microsoft.com/office/drawing/2014/main" id="{50E66BE8-EC4D-45BC-BAAC-1B3576B42C9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370058" y="4304491"/>
            <a:ext cx="581804" cy="581804"/>
          </a:xfrm>
          <a:prstGeom prst="rect">
            <a:avLst/>
          </a:prstGeom>
        </p:spPr>
      </p:pic>
    </p:spTree>
    <p:extLst>
      <p:ext uri="{BB962C8B-B14F-4D97-AF65-F5344CB8AC3E}">
        <p14:creationId xmlns:p14="http://schemas.microsoft.com/office/powerpoint/2010/main" val="36329233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down)">
                                      <p:cBhvr>
                                        <p:cTn id="7" dur="580">
                                          <p:stCondLst>
                                            <p:cond delay="0"/>
                                          </p:stCondLst>
                                        </p:cTn>
                                        <p:tgtEl>
                                          <p:spTgt spid="128"/>
                                        </p:tgtEl>
                                      </p:cBhvr>
                                    </p:animEffect>
                                    <p:anim calcmode="lin" valueType="num">
                                      <p:cBhvr>
                                        <p:cTn id="8"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28"/>
                                        </p:tgtEl>
                                      </p:cBhvr>
                                      <p:to x="100000" y="60000"/>
                                    </p:animScale>
                                    <p:animScale>
                                      <p:cBhvr>
                                        <p:cTn id="14" dur="166" decel="50000">
                                          <p:stCondLst>
                                            <p:cond delay="676"/>
                                          </p:stCondLst>
                                        </p:cTn>
                                        <p:tgtEl>
                                          <p:spTgt spid="128"/>
                                        </p:tgtEl>
                                      </p:cBhvr>
                                      <p:to x="100000" y="100000"/>
                                    </p:animScale>
                                    <p:animScale>
                                      <p:cBhvr>
                                        <p:cTn id="15" dur="26">
                                          <p:stCondLst>
                                            <p:cond delay="1312"/>
                                          </p:stCondLst>
                                        </p:cTn>
                                        <p:tgtEl>
                                          <p:spTgt spid="128"/>
                                        </p:tgtEl>
                                      </p:cBhvr>
                                      <p:to x="100000" y="80000"/>
                                    </p:animScale>
                                    <p:animScale>
                                      <p:cBhvr>
                                        <p:cTn id="16" dur="166" decel="50000">
                                          <p:stCondLst>
                                            <p:cond delay="1338"/>
                                          </p:stCondLst>
                                        </p:cTn>
                                        <p:tgtEl>
                                          <p:spTgt spid="128"/>
                                        </p:tgtEl>
                                      </p:cBhvr>
                                      <p:to x="100000" y="100000"/>
                                    </p:animScale>
                                    <p:animScale>
                                      <p:cBhvr>
                                        <p:cTn id="17" dur="26">
                                          <p:stCondLst>
                                            <p:cond delay="1642"/>
                                          </p:stCondLst>
                                        </p:cTn>
                                        <p:tgtEl>
                                          <p:spTgt spid="128"/>
                                        </p:tgtEl>
                                      </p:cBhvr>
                                      <p:to x="100000" y="90000"/>
                                    </p:animScale>
                                    <p:animScale>
                                      <p:cBhvr>
                                        <p:cTn id="18" dur="166" decel="50000">
                                          <p:stCondLst>
                                            <p:cond delay="1668"/>
                                          </p:stCondLst>
                                        </p:cTn>
                                        <p:tgtEl>
                                          <p:spTgt spid="128"/>
                                        </p:tgtEl>
                                      </p:cBhvr>
                                      <p:to x="100000" y="100000"/>
                                    </p:animScale>
                                    <p:animScale>
                                      <p:cBhvr>
                                        <p:cTn id="19" dur="26">
                                          <p:stCondLst>
                                            <p:cond delay="1808"/>
                                          </p:stCondLst>
                                        </p:cTn>
                                        <p:tgtEl>
                                          <p:spTgt spid="128"/>
                                        </p:tgtEl>
                                      </p:cBhvr>
                                      <p:to x="100000" y="95000"/>
                                    </p:animScale>
                                    <p:animScale>
                                      <p:cBhvr>
                                        <p:cTn id="20" dur="166" decel="50000">
                                          <p:stCondLst>
                                            <p:cond delay="1834"/>
                                          </p:stCondLst>
                                        </p:cTn>
                                        <p:tgtEl>
                                          <p:spTgt spid="1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1000"/>
                                        <p:tgtEl>
                                          <p:spTgt spid="150"/>
                                        </p:tgtEl>
                                      </p:cBhvr>
                                    </p:animEffect>
                                    <p:anim calcmode="lin" valueType="num">
                                      <p:cBhvr>
                                        <p:cTn id="26" dur="1000" fill="hold"/>
                                        <p:tgtEl>
                                          <p:spTgt spid="150"/>
                                        </p:tgtEl>
                                        <p:attrNameLst>
                                          <p:attrName>ppt_x</p:attrName>
                                        </p:attrNameLst>
                                      </p:cBhvr>
                                      <p:tavLst>
                                        <p:tav tm="0">
                                          <p:val>
                                            <p:strVal val="#ppt_x"/>
                                          </p:val>
                                        </p:tav>
                                        <p:tav tm="100000">
                                          <p:val>
                                            <p:strVal val="#ppt_x"/>
                                          </p:val>
                                        </p:tav>
                                      </p:tavLst>
                                    </p:anim>
                                    <p:anim calcmode="lin" valueType="num">
                                      <p:cBhvr>
                                        <p:cTn id="27" dur="1000" fill="hold"/>
                                        <p:tgtEl>
                                          <p:spTgt spid="15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9"/>
                                        </p:tgtEl>
                                        <p:attrNameLst>
                                          <p:attrName>style.visibility</p:attrName>
                                        </p:attrNameLst>
                                      </p:cBhvr>
                                      <p:to>
                                        <p:strVal val="visible"/>
                                      </p:to>
                                    </p:set>
                                    <p:animEffect transition="in" filter="fade">
                                      <p:cBhvr>
                                        <p:cTn id="30" dur="1000"/>
                                        <p:tgtEl>
                                          <p:spTgt spid="139"/>
                                        </p:tgtEl>
                                      </p:cBhvr>
                                    </p:animEffect>
                                    <p:anim calcmode="lin" valueType="num">
                                      <p:cBhvr>
                                        <p:cTn id="31" dur="1000" fill="hold"/>
                                        <p:tgtEl>
                                          <p:spTgt spid="139"/>
                                        </p:tgtEl>
                                        <p:attrNameLst>
                                          <p:attrName>ppt_x</p:attrName>
                                        </p:attrNameLst>
                                      </p:cBhvr>
                                      <p:tavLst>
                                        <p:tav tm="0">
                                          <p:val>
                                            <p:strVal val="#ppt_x"/>
                                          </p:val>
                                        </p:tav>
                                        <p:tav tm="100000">
                                          <p:val>
                                            <p:strVal val="#ppt_x"/>
                                          </p:val>
                                        </p:tav>
                                      </p:tavLst>
                                    </p:anim>
                                    <p:anim calcmode="lin" valueType="num">
                                      <p:cBhvr>
                                        <p:cTn id="32" dur="1000" fill="hold"/>
                                        <p:tgtEl>
                                          <p:spTgt spid="13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fade">
                                      <p:cBhvr>
                                        <p:cTn id="35" dur="1000"/>
                                        <p:tgtEl>
                                          <p:spTgt spid="136"/>
                                        </p:tgtEl>
                                      </p:cBhvr>
                                    </p:animEffect>
                                    <p:anim calcmode="lin" valueType="num">
                                      <p:cBhvr>
                                        <p:cTn id="36" dur="1000" fill="hold"/>
                                        <p:tgtEl>
                                          <p:spTgt spid="136"/>
                                        </p:tgtEl>
                                        <p:attrNameLst>
                                          <p:attrName>ppt_x</p:attrName>
                                        </p:attrNameLst>
                                      </p:cBhvr>
                                      <p:tavLst>
                                        <p:tav tm="0">
                                          <p:val>
                                            <p:strVal val="#ppt_x"/>
                                          </p:val>
                                        </p:tav>
                                        <p:tav tm="100000">
                                          <p:val>
                                            <p:strVal val="#ppt_x"/>
                                          </p:val>
                                        </p:tav>
                                      </p:tavLst>
                                    </p:anim>
                                    <p:anim calcmode="lin" valueType="num">
                                      <p:cBhvr>
                                        <p:cTn id="37" dur="1000" fill="hold"/>
                                        <p:tgtEl>
                                          <p:spTgt spid="13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9"/>
                                        </p:tgtEl>
                                        <p:attrNameLst>
                                          <p:attrName>style.visibility</p:attrName>
                                        </p:attrNameLst>
                                      </p:cBhvr>
                                      <p:to>
                                        <p:strVal val="visible"/>
                                      </p:to>
                                    </p:set>
                                    <p:animEffect transition="in" filter="fade">
                                      <p:cBhvr>
                                        <p:cTn id="40" dur="1000"/>
                                        <p:tgtEl>
                                          <p:spTgt spid="129"/>
                                        </p:tgtEl>
                                      </p:cBhvr>
                                    </p:animEffect>
                                    <p:anim calcmode="lin" valueType="num">
                                      <p:cBhvr>
                                        <p:cTn id="41" dur="1000" fill="hold"/>
                                        <p:tgtEl>
                                          <p:spTgt spid="129"/>
                                        </p:tgtEl>
                                        <p:attrNameLst>
                                          <p:attrName>ppt_x</p:attrName>
                                        </p:attrNameLst>
                                      </p:cBhvr>
                                      <p:tavLst>
                                        <p:tav tm="0">
                                          <p:val>
                                            <p:strVal val="#ppt_x"/>
                                          </p:val>
                                        </p:tav>
                                        <p:tav tm="100000">
                                          <p:val>
                                            <p:strVal val="#ppt_x"/>
                                          </p:val>
                                        </p:tav>
                                      </p:tavLst>
                                    </p:anim>
                                    <p:anim calcmode="lin" valueType="num">
                                      <p:cBhvr>
                                        <p:cTn id="42"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3"/>
                                        </p:tgtEl>
                                        <p:attrNameLst>
                                          <p:attrName>style.visibility</p:attrName>
                                        </p:attrNameLst>
                                      </p:cBhvr>
                                      <p:to>
                                        <p:strVal val="visible"/>
                                      </p:to>
                                    </p:set>
                                    <p:anim calcmode="lin" valueType="num">
                                      <p:cBhvr additive="base">
                                        <p:cTn id="47" dur="500" fill="hold"/>
                                        <p:tgtEl>
                                          <p:spTgt spid="143"/>
                                        </p:tgtEl>
                                        <p:attrNameLst>
                                          <p:attrName>ppt_x</p:attrName>
                                        </p:attrNameLst>
                                      </p:cBhvr>
                                      <p:tavLst>
                                        <p:tav tm="0">
                                          <p:val>
                                            <p:strVal val="#ppt_x"/>
                                          </p:val>
                                        </p:tav>
                                        <p:tav tm="100000">
                                          <p:val>
                                            <p:strVal val="#ppt_x"/>
                                          </p:val>
                                        </p:tav>
                                      </p:tavLst>
                                    </p:anim>
                                    <p:anim calcmode="lin" valueType="num">
                                      <p:cBhvr additive="base">
                                        <p:cTn id="48" dur="500" fill="hold"/>
                                        <p:tgtEl>
                                          <p:spTgt spid="1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additive="base">
                                        <p:cTn id="51" dur="500" fill="hold"/>
                                        <p:tgtEl>
                                          <p:spTgt spid="134"/>
                                        </p:tgtEl>
                                        <p:attrNameLst>
                                          <p:attrName>ppt_x</p:attrName>
                                        </p:attrNameLst>
                                      </p:cBhvr>
                                      <p:tavLst>
                                        <p:tav tm="0">
                                          <p:val>
                                            <p:strVal val="#ppt_x"/>
                                          </p:val>
                                        </p:tav>
                                        <p:tav tm="100000">
                                          <p:val>
                                            <p:strVal val="#ppt_x"/>
                                          </p:val>
                                        </p:tav>
                                      </p:tavLst>
                                    </p:anim>
                                    <p:anim calcmode="lin" valueType="num">
                                      <p:cBhvr additive="base">
                                        <p:cTn id="52" dur="500" fill="hold"/>
                                        <p:tgtEl>
                                          <p:spTgt spid="13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anim calcmode="lin" valueType="num">
                                      <p:cBhvr additive="base">
                                        <p:cTn id="55" dur="500" fill="hold"/>
                                        <p:tgtEl>
                                          <p:spTgt spid="131"/>
                                        </p:tgtEl>
                                        <p:attrNameLst>
                                          <p:attrName>ppt_x</p:attrName>
                                        </p:attrNameLst>
                                      </p:cBhvr>
                                      <p:tavLst>
                                        <p:tav tm="0">
                                          <p:val>
                                            <p:strVal val="#ppt_x"/>
                                          </p:val>
                                        </p:tav>
                                        <p:tav tm="100000">
                                          <p:val>
                                            <p:strVal val="#ppt_x"/>
                                          </p:val>
                                        </p:tav>
                                      </p:tavLst>
                                    </p:anim>
                                    <p:anim calcmode="lin" valueType="num">
                                      <p:cBhvr additive="base">
                                        <p:cTn id="56" dur="500" fill="hold"/>
                                        <p:tgtEl>
                                          <p:spTgt spid="13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6"/>
                                        </p:tgtEl>
                                        <p:attrNameLst>
                                          <p:attrName>style.visibility</p:attrName>
                                        </p:attrNameLst>
                                      </p:cBhvr>
                                      <p:to>
                                        <p:strVal val="visible"/>
                                      </p:to>
                                    </p:set>
                                    <p:anim calcmode="lin" valueType="num">
                                      <p:cBhvr additive="base">
                                        <p:cTn id="59" dur="500" fill="hold"/>
                                        <p:tgtEl>
                                          <p:spTgt spid="156"/>
                                        </p:tgtEl>
                                        <p:attrNameLst>
                                          <p:attrName>ppt_x</p:attrName>
                                        </p:attrNameLst>
                                      </p:cBhvr>
                                      <p:tavLst>
                                        <p:tav tm="0">
                                          <p:val>
                                            <p:strVal val="#ppt_x"/>
                                          </p:val>
                                        </p:tav>
                                        <p:tav tm="100000">
                                          <p:val>
                                            <p:strVal val="#ppt_x"/>
                                          </p:val>
                                        </p:tav>
                                      </p:tavLst>
                                    </p:anim>
                                    <p:anim calcmode="lin" valueType="num">
                                      <p:cBhvr additive="base">
                                        <p:cTn id="60"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40"/>
                                        </p:tgtEl>
                                        <p:attrNameLst>
                                          <p:attrName>style.visibility</p:attrName>
                                        </p:attrNameLst>
                                      </p:cBhvr>
                                      <p:to>
                                        <p:strVal val="visible"/>
                                      </p:to>
                                    </p:set>
                                    <p:anim calcmode="lin" valueType="num">
                                      <p:cBhvr additive="base">
                                        <p:cTn id="65" dur="500" fill="hold"/>
                                        <p:tgtEl>
                                          <p:spTgt spid="140"/>
                                        </p:tgtEl>
                                        <p:attrNameLst>
                                          <p:attrName>ppt_x</p:attrName>
                                        </p:attrNameLst>
                                      </p:cBhvr>
                                      <p:tavLst>
                                        <p:tav tm="0">
                                          <p:val>
                                            <p:strVal val="#ppt_x"/>
                                          </p:val>
                                        </p:tav>
                                        <p:tav tm="100000">
                                          <p:val>
                                            <p:strVal val="#ppt_x"/>
                                          </p:val>
                                        </p:tav>
                                      </p:tavLst>
                                    </p:anim>
                                    <p:anim calcmode="lin" valueType="num">
                                      <p:cBhvr additive="base">
                                        <p:cTn id="66" dur="500" fill="hold"/>
                                        <p:tgtEl>
                                          <p:spTgt spid="14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7"/>
                                        </p:tgtEl>
                                        <p:attrNameLst>
                                          <p:attrName>style.visibility</p:attrName>
                                        </p:attrNameLst>
                                      </p:cBhvr>
                                      <p:to>
                                        <p:strVal val="visible"/>
                                      </p:to>
                                    </p:set>
                                    <p:anim calcmode="lin" valueType="num">
                                      <p:cBhvr additive="base">
                                        <p:cTn id="69" dur="500" fill="hold"/>
                                        <p:tgtEl>
                                          <p:spTgt spid="137"/>
                                        </p:tgtEl>
                                        <p:attrNameLst>
                                          <p:attrName>ppt_x</p:attrName>
                                        </p:attrNameLst>
                                      </p:cBhvr>
                                      <p:tavLst>
                                        <p:tav tm="0">
                                          <p:val>
                                            <p:strVal val="#ppt_x"/>
                                          </p:val>
                                        </p:tav>
                                        <p:tav tm="100000">
                                          <p:val>
                                            <p:strVal val="#ppt_x"/>
                                          </p:val>
                                        </p:tav>
                                      </p:tavLst>
                                    </p:anim>
                                    <p:anim calcmode="lin" valueType="num">
                                      <p:cBhvr additive="base">
                                        <p:cTn id="70" dur="500" fill="hold"/>
                                        <p:tgtEl>
                                          <p:spTgt spid="13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30"/>
                                        </p:tgtEl>
                                        <p:attrNameLst>
                                          <p:attrName>style.visibility</p:attrName>
                                        </p:attrNameLst>
                                      </p:cBhvr>
                                      <p:to>
                                        <p:strVal val="visible"/>
                                      </p:to>
                                    </p:set>
                                    <p:anim calcmode="lin" valueType="num">
                                      <p:cBhvr additive="base">
                                        <p:cTn id="73" dur="500" fill="hold"/>
                                        <p:tgtEl>
                                          <p:spTgt spid="130"/>
                                        </p:tgtEl>
                                        <p:attrNameLst>
                                          <p:attrName>ppt_x</p:attrName>
                                        </p:attrNameLst>
                                      </p:cBhvr>
                                      <p:tavLst>
                                        <p:tav tm="0">
                                          <p:val>
                                            <p:strVal val="#ppt_x"/>
                                          </p:val>
                                        </p:tav>
                                        <p:tav tm="100000">
                                          <p:val>
                                            <p:strVal val="#ppt_x"/>
                                          </p:val>
                                        </p:tav>
                                      </p:tavLst>
                                    </p:anim>
                                    <p:anim calcmode="lin" valueType="num">
                                      <p:cBhvr additive="base">
                                        <p:cTn id="74" dur="500" fill="hold"/>
                                        <p:tgtEl>
                                          <p:spTgt spid="130"/>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53"/>
                                        </p:tgtEl>
                                        <p:attrNameLst>
                                          <p:attrName>style.visibility</p:attrName>
                                        </p:attrNameLst>
                                      </p:cBhvr>
                                      <p:to>
                                        <p:strVal val="visible"/>
                                      </p:to>
                                    </p:set>
                                    <p:anim calcmode="lin" valueType="num">
                                      <p:cBhvr additive="base">
                                        <p:cTn id="77" dur="500" fill="hold"/>
                                        <p:tgtEl>
                                          <p:spTgt spid="153"/>
                                        </p:tgtEl>
                                        <p:attrNameLst>
                                          <p:attrName>ppt_x</p:attrName>
                                        </p:attrNameLst>
                                      </p:cBhvr>
                                      <p:tavLst>
                                        <p:tav tm="0">
                                          <p:val>
                                            <p:strVal val="#ppt_x"/>
                                          </p:val>
                                        </p:tav>
                                        <p:tav tm="100000">
                                          <p:val>
                                            <p:strVal val="#ppt_x"/>
                                          </p:val>
                                        </p:tav>
                                      </p:tavLst>
                                    </p:anim>
                                    <p:anim calcmode="lin" valueType="num">
                                      <p:cBhvr additive="base">
                                        <p:cTn id="7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8"/>
                                        </p:tgtEl>
                                        <p:attrNameLst>
                                          <p:attrName>style.visibility</p:attrName>
                                        </p:attrNameLst>
                                      </p:cBhvr>
                                      <p:to>
                                        <p:strVal val="visible"/>
                                      </p:to>
                                    </p:set>
                                    <p:anim calcmode="lin" valueType="num">
                                      <p:cBhvr additive="base">
                                        <p:cTn id="83" dur="500" fill="hold"/>
                                        <p:tgtEl>
                                          <p:spTgt spid="138"/>
                                        </p:tgtEl>
                                        <p:attrNameLst>
                                          <p:attrName>ppt_x</p:attrName>
                                        </p:attrNameLst>
                                      </p:cBhvr>
                                      <p:tavLst>
                                        <p:tav tm="0">
                                          <p:val>
                                            <p:strVal val="#ppt_x"/>
                                          </p:val>
                                        </p:tav>
                                        <p:tav tm="100000">
                                          <p:val>
                                            <p:strVal val="#ppt_x"/>
                                          </p:val>
                                        </p:tav>
                                      </p:tavLst>
                                    </p:anim>
                                    <p:anim calcmode="lin" valueType="num">
                                      <p:cBhvr additive="base">
                                        <p:cTn id="84" dur="500" fill="hold"/>
                                        <p:tgtEl>
                                          <p:spTgt spid="1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additive="base">
                                        <p:cTn id="87" dur="500" fill="hold"/>
                                        <p:tgtEl>
                                          <p:spTgt spid="132"/>
                                        </p:tgtEl>
                                        <p:attrNameLst>
                                          <p:attrName>ppt_x</p:attrName>
                                        </p:attrNameLst>
                                      </p:cBhvr>
                                      <p:tavLst>
                                        <p:tav tm="0">
                                          <p:val>
                                            <p:strVal val="#ppt_x"/>
                                          </p:val>
                                        </p:tav>
                                        <p:tav tm="100000">
                                          <p:val>
                                            <p:strVal val="#ppt_x"/>
                                          </p:val>
                                        </p:tav>
                                      </p:tavLst>
                                    </p:anim>
                                    <p:anim calcmode="lin" valueType="num">
                                      <p:cBhvr additive="base">
                                        <p:cTn id="88" dur="500" fill="hold"/>
                                        <p:tgtEl>
                                          <p:spTgt spid="13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44"/>
                                        </p:tgtEl>
                                        <p:attrNameLst>
                                          <p:attrName>style.visibility</p:attrName>
                                        </p:attrNameLst>
                                      </p:cBhvr>
                                      <p:to>
                                        <p:strVal val="visible"/>
                                      </p:to>
                                    </p:set>
                                    <p:anim calcmode="lin" valueType="num">
                                      <p:cBhvr additive="base">
                                        <p:cTn id="95" dur="500" fill="hold"/>
                                        <p:tgtEl>
                                          <p:spTgt spid="144"/>
                                        </p:tgtEl>
                                        <p:attrNameLst>
                                          <p:attrName>ppt_x</p:attrName>
                                        </p:attrNameLst>
                                      </p:cBhvr>
                                      <p:tavLst>
                                        <p:tav tm="0">
                                          <p:val>
                                            <p:strVal val="#ppt_x"/>
                                          </p:val>
                                        </p:tav>
                                        <p:tav tm="100000">
                                          <p:val>
                                            <p:strVal val="#ppt_x"/>
                                          </p:val>
                                        </p:tav>
                                      </p:tavLst>
                                    </p:anim>
                                    <p:anim calcmode="lin" valueType="num">
                                      <p:cBhvr additive="base">
                                        <p:cTn id="96"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33"/>
                                        </p:tgtEl>
                                        <p:attrNameLst>
                                          <p:attrName>style.visibility</p:attrName>
                                        </p:attrNameLst>
                                      </p:cBhvr>
                                      <p:to>
                                        <p:strVal val="visible"/>
                                      </p:to>
                                    </p:set>
                                    <p:anim calcmode="lin" valueType="num">
                                      <p:cBhvr additive="base">
                                        <p:cTn id="101" dur="500" fill="hold"/>
                                        <p:tgtEl>
                                          <p:spTgt spid="133"/>
                                        </p:tgtEl>
                                        <p:attrNameLst>
                                          <p:attrName>ppt_x</p:attrName>
                                        </p:attrNameLst>
                                      </p:cBhvr>
                                      <p:tavLst>
                                        <p:tav tm="0">
                                          <p:val>
                                            <p:strVal val="#ppt_x"/>
                                          </p:val>
                                        </p:tav>
                                        <p:tav tm="100000">
                                          <p:val>
                                            <p:strVal val="#ppt_x"/>
                                          </p:val>
                                        </p:tav>
                                      </p:tavLst>
                                    </p:anim>
                                    <p:anim calcmode="lin" valueType="num">
                                      <p:cBhvr additive="base">
                                        <p:cTn id="102" dur="500" fill="hold"/>
                                        <p:tgtEl>
                                          <p:spTgt spid="1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35"/>
                                        </p:tgtEl>
                                        <p:attrNameLst>
                                          <p:attrName>style.visibility</p:attrName>
                                        </p:attrNameLst>
                                      </p:cBhvr>
                                      <p:to>
                                        <p:strVal val="visible"/>
                                      </p:to>
                                    </p:set>
                                    <p:anim calcmode="lin" valueType="num">
                                      <p:cBhvr additive="base">
                                        <p:cTn id="105" dur="500" fill="hold"/>
                                        <p:tgtEl>
                                          <p:spTgt spid="135"/>
                                        </p:tgtEl>
                                        <p:attrNameLst>
                                          <p:attrName>ppt_x</p:attrName>
                                        </p:attrNameLst>
                                      </p:cBhvr>
                                      <p:tavLst>
                                        <p:tav tm="0">
                                          <p:val>
                                            <p:strVal val="#ppt_x"/>
                                          </p:val>
                                        </p:tav>
                                        <p:tav tm="100000">
                                          <p:val>
                                            <p:strVal val="#ppt_x"/>
                                          </p:val>
                                        </p:tav>
                                      </p:tavLst>
                                    </p:anim>
                                    <p:anim calcmode="lin" valueType="num">
                                      <p:cBhvr additive="base">
                                        <p:cTn id="106" dur="500" fill="hold"/>
                                        <p:tgtEl>
                                          <p:spTgt spid="135"/>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42"/>
                                        </p:tgtEl>
                                        <p:attrNameLst>
                                          <p:attrName>style.visibility</p:attrName>
                                        </p:attrNameLst>
                                      </p:cBhvr>
                                      <p:to>
                                        <p:strVal val="visible"/>
                                      </p:to>
                                    </p:set>
                                    <p:anim calcmode="lin" valueType="num">
                                      <p:cBhvr additive="base">
                                        <p:cTn id="109" dur="500" fill="hold"/>
                                        <p:tgtEl>
                                          <p:spTgt spid="142"/>
                                        </p:tgtEl>
                                        <p:attrNameLst>
                                          <p:attrName>ppt_x</p:attrName>
                                        </p:attrNameLst>
                                      </p:cBhvr>
                                      <p:tavLst>
                                        <p:tav tm="0">
                                          <p:val>
                                            <p:strVal val="#ppt_x"/>
                                          </p:val>
                                        </p:tav>
                                        <p:tav tm="100000">
                                          <p:val>
                                            <p:strVal val="#ppt_x"/>
                                          </p:val>
                                        </p:tav>
                                      </p:tavLst>
                                    </p:anim>
                                    <p:anim calcmode="lin" valueType="num">
                                      <p:cBhvr additive="base">
                                        <p:cTn id="110" dur="500" fill="hold"/>
                                        <p:tgtEl>
                                          <p:spTgt spid="142"/>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47"/>
                                        </p:tgtEl>
                                        <p:attrNameLst>
                                          <p:attrName>style.visibility</p:attrName>
                                        </p:attrNameLst>
                                      </p:cBhvr>
                                      <p:to>
                                        <p:strVal val="visible"/>
                                      </p:to>
                                    </p:set>
                                    <p:anim calcmode="lin" valueType="num">
                                      <p:cBhvr additive="base">
                                        <p:cTn id="113" dur="500" fill="hold"/>
                                        <p:tgtEl>
                                          <p:spTgt spid="147"/>
                                        </p:tgtEl>
                                        <p:attrNameLst>
                                          <p:attrName>ppt_x</p:attrName>
                                        </p:attrNameLst>
                                      </p:cBhvr>
                                      <p:tavLst>
                                        <p:tav tm="0">
                                          <p:val>
                                            <p:strVal val="#ppt_x"/>
                                          </p:val>
                                        </p:tav>
                                        <p:tav tm="100000">
                                          <p:val>
                                            <p:strVal val="#ppt_x"/>
                                          </p:val>
                                        </p:tav>
                                      </p:tavLst>
                                    </p:anim>
                                    <p:anim calcmode="lin" valueType="num">
                                      <p:cBhvr additive="base">
                                        <p:cTn id="114"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a:extLst>
              <a:ext uri="{FF2B5EF4-FFF2-40B4-BE49-F238E27FC236}">
                <a16:creationId xmlns:a16="http://schemas.microsoft.com/office/drawing/2014/main" id="{BC9C2987-2F2C-4AD9-9C5F-26C0B3C434C7}"/>
              </a:ext>
            </a:extLst>
          </p:cNvPr>
          <p:cNvSpPr/>
          <p:nvPr/>
        </p:nvSpPr>
        <p:spPr>
          <a:xfrm>
            <a:off x="0" y="4352787"/>
            <a:ext cx="4806059" cy="725170"/>
          </a:xfrm>
          <a:prstGeom prst="rect">
            <a:avLst/>
          </a:prstGeom>
          <a:solidFill>
            <a:srgbClr val="C13018"/>
          </a:solidFill>
          <a:ln w="12700">
            <a:miter lim="400000"/>
          </a:ln>
        </p:spPr>
        <p:txBody>
          <a:bodyPr lIns="640080" tIns="38100" rIns="38100" bIns="38100" anchor="ctr"/>
          <a:lstStyle/>
          <a:p>
            <a:pPr marL="0" marR="0" lvl="0" indent="0" algn="r" defTabSz="914400" rtl="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n-US" sz="3600" b="1" i="0" u="none" strike="noStrike" kern="0" cap="none" spc="0" normalizeH="0" baseline="0" noProof="0" dirty="0">
                <a:ln>
                  <a:noFill/>
                </a:ln>
                <a:solidFill>
                  <a:prstClr val="white"/>
                </a:solidFill>
                <a:effectLst>
                  <a:outerShdw sx="1000" sy="1000" rotWithShape="0">
                    <a:srgbClr val="000000"/>
                  </a:outerShdw>
                </a:effectLst>
                <a:uLnTx/>
                <a:uFillTx/>
              </a:rPr>
              <a:t>Financial Support         </a:t>
            </a:r>
          </a:p>
        </p:txBody>
      </p:sp>
      <p:sp>
        <p:nvSpPr>
          <p:cNvPr id="38" name="Freeform 239">
            <a:extLst>
              <a:ext uri="{FF2B5EF4-FFF2-40B4-BE49-F238E27FC236}">
                <a16:creationId xmlns:a16="http://schemas.microsoft.com/office/drawing/2014/main" id="{AD758FE8-AC46-4F8F-9F06-B1A6367006AB}"/>
              </a:ext>
            </a:extLst>
          </p:cNvPr>
          <p:cNvSpPr>
            <a:spLocks noEditPoints="1"/>
          </p:cNvSpPr>
          <p:nvPr/>
        </p:nvSpPr>
        <p:spPr bwMode="auto">
          <a:xfrm>
            <a:off x="1431530" y="5370151"/>
            <a:ext cx="4657991" cy="703974"/>
          </a:xfrm>
          <a:custGeom>
            <a:avLst/>
            <a:gdLst>
              <a:gd name="T0" fmla="*/ 53 w 1775"/>
              <a:gd name="T1" fmla="*/ 283 h 437"/>
              <a:gd name="T2" fmla="*/ 224 w 1775"/>
              <a:gd name="T3" fmla="*/ 110 h 437"/>
              <a:gd name="T4" fmla="*/ 186 w 1775"/>
              <a:gd name="T5" fmla="*/ 168 h 437"/>
              <a:gd name="T6" fmla="*/ 118 w 1775"/>
              <a:gd name="T7" fmla="*/ 194 h 437"/>
              <a:gd name="T8" fmla="*/ 49 w 1775"/>
              <a:gd name="T9" fmla="*/ 262 h 437"/>
              <a:gd name="T10" fmla="*/ 49 w 1775"/>
              <a:gd name="T11" fmla="*/ 422 h 437"/>
              <a:gd name="T12" fmla="*/ 227 w 1775"/>
              <a:gd name="T13" fmla="*/ 408 h 437"/>
              <a:gd name="T14" fmla="*/ 283 w 1775"/>
              <a:gd name="T15" fmla="*/ 400 h 437"/>
              <a:gd name="T16" fmla="*/ 371 w 1775"/>
              <a:gd name="T17" fmla="*/ 350 h 437"/>
              <a:gd name="T18" fmla="*/ 486 w 1775"/>
              <a:gd name="T19" fmla="*/ 312 h 437"/>
              <a:gd name="T20" fmla="*/ 605 w 1775"/>
              <a:gd name="T21" fmla="*/ 256 h 437"/>
              <a:gd name="T22" fmla="*/ 750 w 1775"/>
              <a:gd name="T23" fmla="*/ 190 h 437"/>
              <a:gd name="T24" fmla="*/ 768 w 1775"/>
              <a:gd name="T25" fmla="*/ 207 h 437"/>
              <a:gd name="T26" fmla="*/ 744 w 1775"/>
              <a:gd name="T27" fmla="*/ 306 h 437"/>
              <a:gd name="T28" fmla="*/ 843 w 1775"/>
              <a:gd name="T29" fmla="*/ 351 h 437"/>
              <a:gd name="T30" fmla="*/ 994 w 1775"/>
              <a:gd name="T31" fmla="*/ 321 h 437"/>
              <a:gd name="T32" fmla="*/ 1080 w 1775"/>
              <a:gd name="T33" fmla="*/ 287 h 437"/>
              <a:gd name="T34" fmla="*/ 1104 w 1775"/>
              <a:gd name="T35" fmla="*/ 317 h 437"/>
              <a:gd name="T36" fmla="*/ 1186 w 1775"/>
              <a:gd name="T37" fmla="*/ 376 h 437"/>
              <a:gd name="T38" fmla="*/ 1241 w 1775"/>
              <a:gd name="T39" fmla="*/ 380 h 437"/>
              <a:gd name="T40" fmla="*/ 1344 w 1775"/>
              <a:gd name="T41" fmla="*/ 372 h 437"/>
              <a:gd name="T42" fmla="*/ 1503 w 1775"/>
              <a:gd name="T43" fmla="*/ 361 h 437"/>
              <a:gd name="T44" fmla="*/ 1556 w 1775"/>
              <a:gd name="T45" fmla="*/ 335 h 437"/>
              <a:gd name="T46" fmla="*/ 1615 w 1775"/>
              <a:gd name="T47" fmla="*/ 326 h 437"/>
              <a:gd name="T48" fmla="*/ 1712 w 1775"/>
              <a:gd name="T49" fmla="*/ 313 h 437"/>
              <a:gd name="T50" fmla="*/ 1769 w 1775"/>
              <a:gd name="T51" fmla="*/ 299 h 437"/>
              <a:gd name="T52" fmla="*/ 1716 w 1775"/>
              <a:gd name="T53" fmla="*/ 298 h 437"/>
              <a:gd name="T54" fmla="*/ 1665 w 1775"/>
              <a:gd name="T55" fmla="*/ 308 h 437"/>
              <a:gd name="T56" fmla="*/ 1569 w 1775"/>
              <a:gd name="T57" fmla="*/ 323 h 437"/>
              <a:gd name="T58" fmla="*/ 1478 w 1775"/>
              <a:gd name="T59" fmla="*/ 328 h 437"/>
              <a:gd name="T60" fmla="*/ 1458 w 1775"/>
              <a:gd name="T61" fmla="*/ 327 h 437"/>
              <a:gd name="T62" fmla="*/ 1417 w 1775"/>
              <a:gd name="T63" fmla="*/ 343 h 437"/>
              <a:gd name="T64" fmla="*/ 1301 w 1775"/>
              <a:gd name="T65" fmla="*/ 346 h 437"/>
              <a:gd name="T66" fmla="*/ 1197 w 1775"/>
              <a:gd name="T67" fmla="*/ 339 h 437"/>
              <a:gd name="T68" fmla="*/ 1171 w 1775"/>
              <a:gd name="T69" fmla="*/ 327 h 437"/>
              <a:gd name="T70" fmla="*/ 1143 w 1775"/>
              <a:gd name="T71" fmla="*/ 269 h 437"/>
              <a:gd name="T72" fmla="*/ 1115 w 1775"/>
              <a:gd name="T73" fmla="*/ 253 h 437"/>
              <a:gd name="T74" fmla="*/ 1025 w 1775"/>
              <a:gd name="T75" fmla="*/ 267 h 437"/>
              <a:gd name="T76" fmla="*/ 992 w 1775"/>
              <a:gd name="T77" fmla="*/ 285 h 437"/>
              <a:gd name="T78" fmla="*/ 889 w 1775"/>
              <a:gd name="T79" fmla="*/ 316 h 437"/>
              <a:gd name="T80" fmla="*/ 837 w 1775"/>
              <a:gd name="T81" fmla="*/ 312 h 437"/>
              <a:gd name="T82" fmla="*/ 800 w 1775"/>
              <a:gd name="T83" fmla="*/ 274 h 437"/>
              <a:gd name="T84" fmla="*/ 827 w 1775"/>
              <a:gd name="T85" fmla="*/ 196 h 437"/>
              <a:gd name="T86" fmla="*/ 818 w 1775"/>
              <a:gd name="T87" fmla="*/ 126 h 437"/>
              <a:gd name="T88" fmla="*/ 800 w 1775"/>
              <a:gd name="T89" fmla="*/ 120 h 437"/>
              <a:gd name="T90" fmla="*/ 633 w 1775"/>
              <a:gd name="T91" fmla="*/ 174 h 437"/>
              <a:gd name="T92" fmla="*/ 506 w 1775"/>
              <a:gd name="T93" fmla="*/ 237 h 437"/>
              <a:gd name="T94" fmla="*/ 418 w 1775"/>
              <a:gd name="T95" fmla="*/ 266 h 437"/>
              <a:gd name="T96" fmla="*/ 206 w 1775"/>
              <a:gd name="T97" fmla="*/ 355 h 437"/>
              <a:gd name="T98" fmla="*/ 97 w 1775"/>
              <a:gd name="T99" fmla="*/ 374 h 437"/>
              <a:gd name="T100" fmla="*/ 54 w 1775"/>
              <a:gd name="T101" fmla="*/ 363 h 437"/>
              <a:gd name="T102" fmla="*/ 80 w 1775"/>
              <a:gd name="T103" fmla="*/ 301 h 437"/>
              <a:gd name="T104" fmla="*/ 105 w 1775"/>
              <a:gd name="T105" fmla="*/ 290 h 437"/>
              <a:gd name="T106" fmla="*/ 102 w 1775"/>
              <a:gd name="T107" fmla="*/ 262 h 437"/>
              <a:gd name="T108" fmla="*/ 244 w 1775"/>
              <a:gd name="T109" fmla="*/ 165 h 437"/>
              <a:gd name="T110" fmla="*/ 410 w 1775"/>
              <a:gd name="T111" fmla="*/ 62 h 437"/>
              <a:gd name="T112" fmla="*/ 427 w 1775"/>
              <a:gd name="T113" fmla="*/ 0 h 437"/>
              <a:gd name="T114" fmla="*/ 399 w 1775"/>
              <a:gd name="T115" fmla="*/ 29 h 437"/>
              <a:gd name="T116" fmla="*/ 301 w 1775"/>
              <a:gd name="T117" fmla="*/ 74 h 437"/>
              <a:gd name="T118" fmla="*/ 237 w 1775"/>
              <a:gd name="T119" fmla="*/ 9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5" h="437">
                <a:moveTo>
                  <a:pt x="111" y="287"/>
                </a:moveTo>
                <a:cubicBezTo>
                  <a:pt x="109" y="290"/>
                  <a:pt x="108" y="290"/>
                  <a:pt x="106" y="289"/>
                </a:cubicBezTo>
                <a:cubicBezTo>
                  <a:pt x="107" y="288"/>
                  <a:pt x="108" y="287"/>
                  <a:pt x="109" y="285"/>
                </a:cubicBezTo>
                <a:lnTo>
                  <a:pt x="109" y="284"/>
                </a:lnTo>
                <a:lnTo>
                  <a:pt x="111" y="287"/>
                </a:lnTo>
                <a:close/>
                <a:moveTo>
                  <a:pt x="44" y="286"/>
                </a:moveTo>
                <a:cubicBezTo>
                  <a:pt x="46" y="284"/>
                  <a:pt x="48" y="281"/>
                  <a:pt x="50" y="278"/>
                </a:cubicBezTo>
                <a:cubicBezTo>
                  <a:pt x="53" y="279"/>
                  <a:pt x="54" y="281"/>
                  <a:pt x="53" y="283"/>
                </a:cubicBezTo>
                <a:cubicBezTo>
                  <a:pt x="52" y="281"/>
                  <a:pt x="48" y="284"/>
                  <a:pt x="44" y="286"/>
                </a:cubicBezTo>
                <a:close/>
                <a:moveTo>
                  <a:pt x="58" y="269"/>
                </a:moveTo>
                <a:lnTo>
                  <a:pt x="58" y="268"/>
                </a:lnTo>
                <a:lnTo>
                  <a:pt x="61" y="264"/>
                </a:lnTo>
                <a:lnTo>
                  <a:pt x="58" y="269"/>
                </a:lnTo>
                <a:close/>
                <a:moveTo>
                  <a:pt x="237" y="99"/>
                </a:moveTo>
                <a:cubicBezTo>
                  <a:pt x="228" y="104"/>
                  <a:pt x="238" y="109"/>
                  <a:pt x="239" y="115"/>
                </a:cubicBezTo>
                <a:cubicBezTo>
                  <a:pt x="230" y="124"/>
                  <a:pt x="230" y="112"/>
                  <a:pt x="224" y="110"/>
                </a:cubicBezTo>
                <a:cubicBezTo>
                  <a:pt x="219" y="117"/>
                  <a:pt x="219" y="128"/>
                  <a:pt x="214" y="130"/>
                </a:cubicBezTo>
                <a:cubicBezTo>
                  <a:pt x="213" y="129"/>
                  <a:pt x="211" y="129"/>
                  <a:pt x="211" y="127"/>
                </a:cubicBezTo>
                <a:cubicBezTo>
                  <a:pt x="209" y="138"/>
                  <a:pt x="191" y="141"/>
                  <a:pt x="189" y="154"/>
                </a:cubicBezTo>
                <a:lnTo>
                  <a:pt x="187" y="153"/>
                </a:lnTo>
                <a:cubicBezTo>
                  <a:pt x="191" y="156"/>
                  <a:pt x="194" y="160"/>
                  <a:pt x="196" y="163"/>
                </a:cubicBezTo>
                <a:cubicBezTo>
                  <a:pt x="192" y="166"/>
                  <a:pt x="192" y="173"/>
                  <a:pt x="187" y="169"/>
                </a:cubicBezTo>
                <a:cubicBezTo>
                  <a:pt x="189" y="168"/>
                  <a:pt x="188" y="165"/>
                  <a:pt x="188" y="163"/>
                </a:cubicBezTo>
                <a:lnTo>
                  <a:pt x="186" y="168"/>
                </a:lnTo>
                <a:cubicBezTo>
                  <a:pt x="177" y="163"/>
                  <a:pt x="189" y="162"/>
                  <a:pt x="185" y="156"/>
                </a:cubicBezTo>
                <a:cubicBezTo>
                  <a:pt x="179" y="164"/>
                  <a:pt x="175" y="177"/>
                  <a:pt x="167" y="179"/>
                </a:cubicBezTo>
                <a:cubicBezTo>
                  <a:pt x="161" y="172"/>
                  <a:pt x="179" y="166"/>
                  <a:pt x="167" y="165"/>
                </a:cubicBezTo>
                <a:lnTo>
                  <a:pt x="178" y="162"/>
                </a:lnTo>
                <a:cubicBezTo>
                  <a:pt x="163" y="155"/>
                  <a:pt x="184" y="159"/>
                  <a:pt x="169" y="151"/>
                </a:cubicBezTo>
                <a:cubicBezTo>
                  <a:pt x="155" y="157"/>
                  <a:pt x="158" y="164"/>
                  <a:pt x="144" y="171"/>
                </a:cubicBezTo>
                <a:cubicBezTo>
                  <a:pt x="145" y="177"/>
                  <a:pt x="150" y="176"/>
                  <a:pt x="150" y="182"/>
                </a:cubicBezTo>
                <a:cubicBezTo>
                  <a:pt x="139" y="202"/>
                  <a:pt x="123" y="175"/>
                  <a:pt x="118" y="194"/>
                </a:cubicBezTo>
                <a:cubicBezTo>
                  <a:pt x="118" y="201"/>
                  <a:pt x="124" y="211"/>
                  <a:pt x="112" y="213"/>
                </a:cubicBezTo>
                <a:lnTo>
                  <a:pt x="108" y="203"/>
                </a:lnTo>
                <a:cubicBezTo>
                  <a:pt x="97" y="212"/>
                  <a:pt x="111" y="220"/>
                  <a:pt x="95" y="225"/>
                </a:cubicBezTo>
                <a:cubicBezTo>
                  <a:pt x="95" y="220"/>
                  <a:pt x="102" y="214"/>
                  <a:pt x="99" y="215"/>
                </a:cubicBezTo>
                <a:cubicBezTo>
                  <a:pt x="87" y="215"/>
                  <a:pt x="98" y="224"/>
                  <a:pt x="92" y="229"/>
                </a:cubicBezTo>
                <a:lnTo>
                  <a:pt x="85" y="223"/>
                </a:lnTo>
                <a:cubicBezTo>
                  <a:pt x="74" y="235"/>
                  <a:pt x="66" y="252"/>
                  <a:pt x="56" y="267"/>
                </a:cubicBezTo>
                <a:cubicBezTo>
                  <a:pt x="54" y="264"/>
                  <a:pt x="54" y="260"/>
                  <a:pt x="49" y="262"/>
                </a:cubicBezTo>
                <a:cubicBezTo>
                  <a:pt x="38" y="282"/>
                  <a:pt x="17" y="300"/>
                  <a:pt x="4" y="328"/>
                </a:cubicBezTo>
                <a:cubicBezTo>
                  <a:pt x="5" y="332"/>
                  <a:pt x="7" y="336"/>
                  <a:pt x="9" y="340"/>
                </a:cubicBezTo>
                <a:cubicBezTo>
                  <a:pt x="9" y="343"/>
                  <a:pt x="5" y="345"/>
                  <a:pt x="4" y="342"/>
                </a:cubicBezTo>
                <a:cubicBezTo>
                  <a:pt x="0" y="354"/>
                  <a:pt x="9" y="343"/>
                  <a:pt x="11" y="349"/>
                </a:cubicBezTo>
                <a:cubicBezTo>
                  <a:pt x="12" y="355"/>
                  <a:pt x="7" y="358"/>
                  <a:pt x="4" y="353"/>
                </a:cubicBezTo>
                <a:cubicBezTo>
                  <a:pt x="8" y="366"/>
                  <a:pt x="16" y="383"/>
                  <a:pt x="27" y="395"/>
                </a:cubicBezTo>
                <a:lnTo>
                  <a:pt x="25" y="393"/>
                </a:lnTo>
                <a:cubicBezTo>
                  <a:pt x="32" y="405"/>
                  <a:pt x="42" y="414"/>
                  <a:pt x="49" y="422"/>
                </a:cubicBezTo>
                <a:lnTo>
                  <a:pt x="44" y="422"/>
                </a:lnTo>
                <a:cubicBezTo>
                  <a:pt x="51" y="428"/>
                  <a:pt x="58" y="426"/>
                  <a:pt x="63" y="425"/>
                </a:cubicBezTo>
                <a:cubicBezTo>
                  <a:pt x="68" y="423"/>
                  <a:pt x="72" y="421"/>
                  <a:pt x="78" y="426"/>
                </a:cubicBezTo>
                <a:lnTo>
                  <a:pt x="75" y="427"/>
                </a:lnTo>
                <a:cubicBezTo>
                  <a:pt x="106" y="437"/>
                  <a:pt x="135" y="425"/>
                  <a:pt x="156" y="433"/>
                </a:cubicBezTo>
                <a:cubicBezTo>
                  <a:pt x="158" y="421"/>
                  <a:pt x="183" y="432"/>
                  <a:pt x="181" y="417"/>
                </a:cubicBezTo>
                <a:cubicBezTo>
                  <a:pt x="197" y="420"/>
                  <a:pt x="194" y="424"/>
                  <a:pt x="216" y="424"/>
                </a:cubicBezTo>
                <a:cubicBezTo>
                  <a:pt x="221" y="423"/>
                  <a:pt x="221" y="412"/>
                  <a:pt x="227" y="408"/>
                </a:cubicBezTo>
                <a:lnTo>
                  <a:pt x="229" y="416"/>
                </a:lnTo>
                <a:lnTo>
                  <a:pt x="235" y="405"/>
                </a:lnTo>
                <a:lnTo>
                  <a:pt x="243" y="413"/>
                </a:lnTo>
                <a:lnTo>
                  <a:pt x="248" y="409"/>
                </a:lnTo>
                <a:cubicBezTo>
                  <a:pt x="246" y="409"/>
                  <a:pt x="242" y="407"/>
                  <a:pt x="242" y="405"/>
                </a:cubicBezTo>
                <a:cubicBezTo>
                  <a:pt x="250" y="398"/>
                  <a:pt x="266" y="402"/>
                  <a:pt x="268" y="406"/>
                </a:cubicBezTo>
                <a:lnTo>
                  <a:pt x="288" y="392"/>
                </a:lnTo>
                <a:cubicBezTo>
                  <a:pt x="288" y="395"/>
                  <a:pt x="285" y="397"/>
                  <a:pt x="283" y="400"/>
                </a:cubicBezTo>
                <a:cubicBezTo>
                  <a:pt x="292" y="388"/>
                  <a:pt x="288" y="408"/>
                  <a:pt x="296" y="397"/>
                </a:cubicBezTo>
                <a:cubicBezTo>
                  <a:pt x="294" y="395"/>
                  <a:pt x="295" y="392"/>
                  <a:pt x="295" y="390"/>
                </a:cubicBezTo>
                <a:cubicBezTo>
                  <a:pt x="302" y="393"/>
                  <a:pt x="314" y="388"/>
                  <a:pt x="322" y="383"/>
                </a:cubicBezTo>
                <a:lnTo>
                  <a:pt x="322" y="389"/>
                </a:lnTo>
                <a:cubicBezTo>
                  <a:pt x="339" y="383"/>
                  <a:pt x="355" y="372"/>
                  <a:pt x="373" y="365"/>
                </a:cubicBezTo>
                <a:cubicBezTo>
                  <a:pt x="366" y="365"/>
                  <a:pt x="363" y="356"/>
                  <a:pt x="368" y="353"/>
                </a:cubicBezTo>
                <a:lnTo>
                  <a:pt x="374" y="360"/>
                </a:lnTo>
                <a:cubicBezTo>
                  <a:pt x="375" y="353"/>
                  <a:pt x="367" y="359"/>
                  <a:pt x="371" y="350"/>
                </a:cubicBezTo>
                <a:cubicBezTo>
                  <a:pt x="378" y="348"/>
                  <a:pt x="379" y="357"/>
                  <a:pt x="377" y="361"/>
                </a:cubicBezTo>
                <a:lnTo>
                  <a:pt x="384" y="355"/>
                </a:lnTo>
                <a:cubicBezTo>
                  <a:pt x="385" y="357"/>
                  <a:pt x="384" y="359"/>
                  <a:pt x="385" y="363"/>
                </a:cubicBezTo>
                <a:cubicBezTo>
                  <a:pt x="386" y="356"/>
                  <a:pt x="402" y="365"/>
                  <a:pt x="403" y="354"/>
                </a:cubicBezTo>
                <a:lnTo>
                  <a:pt x="404" y="356"/>
                </a:lnTo>
                <a:cubicBezTo>
                  <a:pt x="422" y="349"/>
                  <a:pt x="429" y="342"/>
                  <a:pt x="443" y="336"/>
                </a:cubicBezTo>
                <a:cubicBezTo>
                  <a:pt x="440" y="329"/>
                  <a:pt x="446" y="328"/>
                  <a:pt x="448" y="320"/>
                </a:cubicBezTo>
                <a:cubicBezTo>
                  <a:pt x="459" y="318"/>
                  <a:pt x="473" y="318"/>
                  <a:pt x="486" y="312"/>
                </a:cubicBezTo>
                <a:cubicBezTo>
                  <a:pt x="493" y="304"/>
                  <a:pt x="486" y="305"/>
                  <a:pt x="488" y="299"/>
                </a:cubicBezTo>
                <a:cubicBezTo>
                  <a:pt x="491" y="305"/>
                  <a:pt x="503" y="298"/>
                  <a:pt x="499" y="306"/>
                </a:cubicBezTo>
                <a:cubicBezTo>
                  <a:pt x="514" y="298"/>
                  <a:pt x="518" y="296"/>
                  <a:pt x="534" y="282"/>
                </a:cubicBezTo>
                <a:cubicBezTo>
                  <a:pt x="531" y="280"/>
                  <a:pt x="528" y="280"/>
                  <a:pt x="528" y="278"/>
                </a:cubicBezTo>
                <a:cubicBezTo>
                  <a:pt x="531" y="275"/>
                  <a:pt x="537" y="277"/>
                  <a:pt x="538" y="280"/>
                </a:cubicBezTo>
                <a:lnTo>
                  <a:pt x="538" y="281"/>
                </a:lnTo>
                <a:cubicBezTo>
                  <a:pt x="555" y="262"/>
                  <a:pt x="595" y="276"/>
                  <a:pt x="606" y="255"/>
                </a:cubicBezTo>
                <a:lnTo>
                  <a:pt x="605" y="256"/>
                </a:lnTo>
                <a:lnTo>
                  <a:pt x="620" y="242"/>
                </a:lnTo>
                <a:cubicBezTo>
                  <a:pt x="628" y="239"/>
                  <a:pt x="617" y="248"/>
                  <a:pt x="625" y="250"/>
                </a:cubicBezTo>
                <a:cubicBezTo>
                  <a:pt x="639" y="231"/>
                  <a:pt x="655" y="237"/>
                  <a:pt x="667" y="223"/>
                </a:cubicBezTo>
                <a:cubicBezTo>
                  <a:pt x="688" y="236"/>
                  <a:pt x="709" y="203"/>
                  <a:pt x="731" y="208"/>
                </a:cubicBezTo>
                <a:lnTo>
                  <a:pt x="728" y="204"/>
                </a:lnTo>
                <a:cubicBezTo>
                  <a:pt x="730" y="198"/>
                  <a:pt x="734" y="204"/>
                  <a:pt x="737" y="204"/>
                </a:cubicBezTo>
                <a:cubicBezTo>
                  <a:pt x="736" y="201"/>
                  <a:pt x="731" y="202"/>
                  <a:pt x="733" y="199"/>
                </a:cubicBezTo>
                <a:cubicBezTo>
                  <a:pt x="738" y="195"/>
                  <a:pt x="744" y="192"/>
                  <a:pt x="750" y="190"/>
                </a:cubicBezTo>
                <a:cubicBezTo>
                  <a:pt x="752" y="189"/>
                  <a:pt x="755" y="188"/>
                  <a:pt x="757" y="188"/>
                </a:cubicBezTo>
                <a:cubicBezTo>
                  <a:pt x="761" y="188"/>
                  <a:pt x="764" y="189"/>
                  <a:pt x="765" y="191"/>
                </a:cubicBezTo>
                <a:cubicBezTo>
                  <a:pt x="765" y="192"/>
                  <a:pt x="764" y="196"/>
                  <a:pt x="763" y="197"/>
                </a:cubicBezTo>
                <a:cubicBezTo>
                  <a:pt x="762" y="200"/>
                  <a:pt x="761" y="201"/>
                  <a:pt x="760" y="202"/>
                </a:cubicBezTo>
                <a:cubicBezTo>
                  <a:pt x="760" y="203"/>
                  <a:pt x="767" y="200"/>
                  <a:pt x="772" y="199"/>
                </a:cubicBezTo>
                <a:cubicBezTo>
                  <a:pt x="778" y="197"/>
                  <a:pt x="781" y="199"/>
                  <a:pt x="774" y="203"/>
                </a:cubicBezTo>
                <a:cubicBezTo>
                  <a:pt x="771" y="202"/>
                  <a:pt x="768" y="202"/>
                  <a:pt x="765" y="203"/>
                </a:cubicBezTo>
                <a:cubicBezTo>
                  <a:pt x="768" y="203"/>
                  <a:pt x="769" y="205"/>
                  <a:pt x="768" y="207"/>
                </a:cubicBezTo>
                <a:lnTo>
                  <a:pt x="768" y="209"/>
                </a:lnTo>
                <a:lnTo>
                  <a:pt x="766" y="213"/>
                </a:lnTo>
                <a:cubicBezTo>
                  <a:pt x="765" y="216"/>
                  <a:pt x="764" y="219"/>
                  <a:pt x="762" y="222"/>
                </a:cubicBezTo>
                <a:cubicBezTo>
                  <a:pt x="759" y="229"/>
                  <a:pt x="755" y="234"/>
                  <a:pt x="751" y="243"/>
                </a:cubicBezTo>
                <a:cubicBezTo>
                  <a:pt x="746" y="255"/>
                  <a:pt x="742" y="267"/>
                  <a:pt x="742" y="278"/>
                </a:cubicBezTo>
                <a:cubicBezTo>
                  <a:pt x="741" y="275"/>
                  <a:pt x="738" y="275"/>
                  <a:pt x="739" y="271"/>
                </a:cubicBezTo>
                <a:cubicBezTo>
                  <a:pt x="734" y="275"/>
                  <a:pt x="733" y="285"/>
                  <a:pt x="735" y="293"/>
                </a:cubicBezTo>
                <a:cubicBezTo>
                  <a:pt x="736" y="301"/>
                  <a:pt x="741" y="306"/>
                  <a:pt x="744" y="306"/>
                </a:cubicBezTo>
                <a:cubicBezTo>
                  <a:pt x="745" y="312"/>
                  <a:pt x="740" y="309"/>
                  <a:pt x="739" y="314"/>
                </a:cubicBezTo>
                <a:cubicBezTo>
                  <a:pt x="739" y="320"/>
                  <a:pt x="745" y="324"/>
                  <a:pt x="750" y="328"/>
                </a:cubicBezTo>
                <a:cubicBezTo>
                  <a:pt x="755" y="331"/>
                  <a:pt x="760" y="333"/>
                  <a:pt x="760" y="337"/>
                </a:cubicBezTo>
                <a:cubicBezTo>
                  <a:pt x="760" y="338"/>
                  <a:pt x="756" y="336"/>
                  <a:pt x="754" y="335"/>
                </a:cubicBezTo>
                <a:cubicBezTo>
                  <a:pt x="760" y="339"/>
                  <a:pt x="781" y="353"/>
                  <a:pt x="779" y="343"/>
                </a:cubicBezTo>
                <a:cubicBezTo>
                  <a:pt x="786" y="349"/>
                  <a:pt x="796" y="351"/>
                  <a:pt x="803" y="352"/>
                </a:cubicBezTo>
                <a:cubicBezTo>
                  <a:pt x="811" y="353"/>
                  <a:pt x="815" y="353"/>
                  <a:pt x="820" y="356"/>
                </a:cubicBezTo>
                <a:cubicBezTo>
                  <a:pt x="827" y="349"/>
                  <a:pt x="839" y="363"/>
                  <a:pt x="843" y="351"/>
                </a:cubicBezTo>
                <a:cubicBezTo>
                  <a:pt x="840" y="363"/>
                  <a:pt x="862" y="363"/>
                  <a:pt x="869" y="358"/>
                </a:cubicBezTo>
                <a:cubicBezTo>
                  <a:pt x="868" y="360"/>
                  <a:pt x="869" y="361"/>
                  <a:pt x="871" y="362"/>
                </a:cubicBezTo>
                <a:cubicBezTo>
                  <a:pt x="872" y="363"/>
                  <a:pt x="875" y="365"/>
                  <a:pt x="873" y="367"/>
                </a:cubicBezTo>
                <a:cubicBezTo>
                  <a:pt x="876" y="367"/>
                  <a:pt x="880" y="367"/>
                  <a:pt x="883" y="366"/>
                </a:cubicBezTo>
                <a:cubicBezTo>
                  <a:pt x="886" y="366"/>
                  <a:pt x="887" y="365"/>
                  <a:pt x="889" y="364"/>
                </a:cubicBezTo>
                <a:cubicBezTo>
                  <a:pt x="892" y="362"/>
                  <a:pt x="894" y="360"/>
                  <a:pt x="892" y="357"/>
                </a:cubicBezTo>
                <a:cubicBezTo>
                  <a:pt x="912" y="369"/>
                  <a:pt x="922" y="339"/>
                  <a:pt x="934" y="355"/>
                </a:cubicBezTo>
                <a:cubicBezTo>
                  <a:pt x="957" y="342"/>
                  <a:pt x="976" y="330"/>
                  <a:pt x="994" y="321"/>
                </a:cubicBezTo>
                <a:cubicBezTo>
                  <a:pt x="998" y="333"/>
                  <a:pt x="973" y="330"/>
                  <a:pt x="978" y="341"/>
                </a:cubicBezTo>
                <a:cubicBezTo>
                  <a:pt x="995" y="330"/>
                  <a:pt x="1003" y="317"/>
                  <a:pt x="1022" y="314"/>
                </a:cubicBezTo>
                <a:cubicBezTo>
                  <a:pt x="1027" y="314"/>
                  <a:pt x="1021" y="320"/>
                  <a:pt x="1020" y="322"/>
                </a:cubicBezTo>
                <a:cubicBezTo>
                  <a:pt x="1036" y="312"/>
                  <a:pt x="1054" y="313"/>
                  <a:pt x="1067" y="306"/>
                </a:cubicBezTo>
                <a:lnTo>
                  <a:pt x="1064" y="309"/>
                </a:lnTo>
                <a:cubicBezTo>
                  <a:pt x="1067" y="309"/>
                  <a:pt x="1070" y="311"/>
                  <a:pt x="1070" y="305"/>
                </a:cubicBezTo>
                <a:lnTo>
                  <a:pt x="1068" y="307"/>
                </a:lnTo>
                <a:cubicBezTo>
                  <a:pt x="1062" y="299"/>
                  <a:pt x="1078" y="290"/>
                  <a:pt x="1080" y="287"/>
                </a:cubicBezTo>
                <a:cubicBezTo>
                  <a:pt x="1077" y="294"/>
                  <a:pt x="1079" y="295"/>
                  <a:pt x="1082" y="297"/>
                </a:cubicBezTo>
                <a:cubicBezTo>
                  <a:pt x="1085" y="300"/>
                  <a:pt x="1087" y="302"/>
                  <a:pt x="1081" y="311"/>
                </a:cubicBezTo>
                <a:cubicBezTo>
                  <a:pt x="1083" y="310"/>
                  <a:pt x="1086" y="308"/>
                  <a:pt x="1087" y="305"/>
                </a:cubicBezTo>
                <a:cubicBezTo>
                  <a:pt x="1089" y="307"/>
                  <a:pt x="1089" y="309"/>
                  <a:pt x="1085" y="312"/>
                </a:cubicBezTo>
                <a:cubicBezTo>
                  <a:pt x="1093" y="312"/>
                  <a:pt x="1094" y="305"/>
                  <a:pt x="1100" y="309"/>
                </a:cubicBezTo>
                <a:cubicBezTo>
                  <a:pt x="1098" y="311"/>
                  <a:pt x="1097" y="311"/>
                  <a:pt x="1094" y="314"/>
                </a:cubicBezTo>
                <a:cubicBezTo>
                  <a:pt x="1099" y="311"/>
                  <a:pt x="1106" y="309"/>
                  <a:pt x="1108" y="316"/>
                </a:cubicBezTo>
                <a:lnTo>
                  <a:pt x="1104" y="317"/>
                </a:lnTo>
                <a:cubicBezTo>
                  <a:pt x="1107" y="320"/>
                  <a:pt x="1113" y="324"/>
                  <a:pt x="1119" y="329"/>
                </a:cubicBezTo>
                <a:cubicBezTo>
                  <a:pt x="1125" y="335"/>
                  <a:pt x="1131" y="342"/>
                  <a:pt x="1138" y="352"/>
                </a:cubicBezTo>
                <a:cubicBezTo>
                  <a:pt x="1124" y="355"/>
                  <a:pt x="1141" y="360"/>
                  <a:pt x="1138" y="369"/>
                </a:cubicBezTo>
                <a:cubicBezTo>
                  <a:pt x="1142" y="371"/>
                  <a:pt x="1147" y="372"/>
                  <a:pt x="1152" y="373"/>
                </a:cubicBezTo>
                <a:cubicBezTo>
                  <a:pt x="1151" y="371"/>
                  <a:pt x="1150" y="368"/>
                  <a:pt x="1149" y="366"/>
                </a:cubicBezTo>
                <a:cubicBezTo>
                  <a:pt x="1160" y="372"/>
                  <a:pt x="1170" y="366"/>
                  <a:pt x="1177" y="371"/>
                </a:cubicBezTo>
                <a:lnTo>
                  <a:pt x="1169" y="374"/>
                </a:lnTo>
                <a:cubicBezTo>
                  <a:pt x="1175" y="375"/>
                  <a:pt x="1181" y="375"/>
                  <a:pt x="1186" y="376"/>
                </a:cubicBezTo>
                <a:lnTo>
                  <a:pt x="1178" y="370"/>
                </a:lnTo>
                <a:cubicBezTo>
                  <a:pt x="1188" y="367"/>
                  <a:pt x="1179" y="358"/>
                  <a:pt x="1190" y="363"/>
                </a:cubicBezTo>
                <a:cubicBezTo>
                  <a:pt x="1188" y="363"/>
                  <a:pt x="1199" y="364"/>
                  <a:pt x="1202" y="370"/>
                </a:cubicBezTo>
                <a:lnTo>
                  <a:pt x="1202" y="370"/>
                </a:lnTo>
                <a:cubicBezTo>
                  <a:pt x="1207" y="368"/>
                  <a:pt x="1212" y="365"/>
                  <a:pt x="1218" y="368"/>
                </a:cubicBezTo>
                <a:cubicBezTo>
                  <a:pt x="1219" y="371"/>
                  <a:pt x="1216" y="379"/>
                  <a:pt x="1217" y="381"/>
                </a:cubicBezTo>
                <a:cubicBezTo>
                  <a:pt x="1221" y="373"/>
                  <a:pt x="1237" y="380"/>
                  <a:pt x="1243" y="371"/>
                </a:cubicBezTo>
                <a:cubicBezTo>
                  <a:pt x="1241" y="373"/>
                  <a:pt x="1241" y="378"/>
                  <a:pt x="1241" y="380"/>
                </a:cubicBezTo>
                <a:lnTo>
                  <a:pt x="1245" y="373"/>
                </a:lnTo>
                <a:cubicBezTo>
                  <a:pt x="1249" y="375"/>
                  <a:pt x="1250" y="376"/>
                  <a:pt x="1249" y="380"/>
                </a:cubicBezTo>
                <a:cubicBezTo>
                  <a:pt x="1261" y="382"/>
                  <a:pt x="1245" y="368"/>
                  <a:pt x="1260" y="373"/>
                </a:cubicBezTo>
                <a:cubicBezTo>
                  <a:pt x="1258" y="374"/>
                  <a:pt x="1259" y="375"/>
                  <a:pt x="1257" y="376"/>
                </a:cubicBezTo>
                <a:cubicBezTo>
                  <a:pt x="1271" y="379"/>
                  <a:pt x="1284" y="372"/>
                  <a:pt x="1298" y="374"/>
                </a:cubicBezTo>
                <a:cubicBezTo>
                  <a:pt x="1302" y="384"/>
                  <a:pt x="1286" y="377"/>
                  <a:pt x="1291" y="386"/>
                </a:cubicBezTo>
                <a:cubicBezTo>
                  <a:pt x="1310" y="383"/>
                  <a:pt x="1330" y="372"/>
                  <a:pt x="1348" y="373"/>
                </a:cubicBezTo>
                <a:lnTo>
                  <a:pt x="1344" y="372"/>
                </a:lnTo>
                <a:cubicBezTo>
                  <a:pt x="1346" y="358"/>
                  <a:pt x="1359" y="378"/>
                  <a:pt x="1367" y="371"/>
                </a:cubicBezTo>
                <a:cubicBezTo>
                  <a:pt x="1365" y="372"/>
                  <a:pt x="1365" y="379"/>
                  <a:pt x="1365" y="377"/>
                </a:cubicBezTo>
                <a:cubicBezTo>
                  <a:pt x="1378" y="378"/>
                  <a:pt x="1391" y="371"/>
                  <a:pt x="1409" y="365"/>
                </a:cubicBezTo>
                <a:lnTo>
                  <a:pt x="1407" y="369"/>
                </a:lnTo>
                <a:cubicBezTo>
                  <a:pt x="1415" y="371"/>
                  <a:pt x="1426" y="369"/>
                  <a:pt x="1435" y="369"/>
                </a:cubicBezTo>
                <a:cubicBezTo>
                  <a:pt x="1436" y="365"/>
                  <a:pt x="1441" y="366"/>
                  <a:pt x="1438" y="361"/>
                </a:cubicBezTo>
                <a:cubicBezTo>
                  <a:pt x="1465" y="378"/>
                  <a:pt x="1482" y="344"/>
                  <a:pt x="1506" y="358"/>
                </a:cubicBezTo>
                <a:cubicBezTo>
                  <a:pt x="1504" y="358"/>
                  <a:pt x="1501" y="362"/>
                  <a:pt x="1503" y="361"/>
                </a:cubicBezTo>
                <a:lnTo>
                  <a:pt x="1520" y="355"/>
                </a:lnTo>
                <a:cubicBezTo>
                  <a:pt x="1518" y="350"/>
                  <a:pt x="1518" y="352"/>
                  <a:pt x="1513" y="348"/>
                </a:cubicBezTo>
                <a:cubicBezTo>
                  <a:pt x="1515" y="344"/>
                  <a:pt x="1519" y="341"/>
                  <a:pt x="1524" y="340"/>
                </a:cubicBezTo>
                <a:cubicBezTo>
                  <a:pt x="1516" y="345"/>
                  <a:pt x="1526" y="350"/>
                  <a:pt x="1530" y="352"/>
                </a:cubicBezTo>
                <a:cubicBezTo>
                  <a:pt x="1529" y="351"/>
                  <a:pt x="1530" y="348"/>
                  <a:pt x="1529" y="347"/>
                </a:cubicBezTo>
                <a:cubicBezTo>
                  <a:pt x="1540" y="356"/>
                  <a:pt x="1529" y="334"/>
                  <a:pt x="1543" y="339"/>
                </a:cubicBezTo>
                <a:lnTo>
                  <a:pt x="1543" y="343"/>
                </a:lnTo>
                <a:cubicBezTo>
                  <a:pt x="1547" y="340"/>
                  <a:pt x="1551" y="335"/>
                  <a:pt x="1556" y="335"/>
                </a:cubicBezTo>
                <a:cubicBezTo>
                  <a:pt x="1560" y="342"/>
                  <a:pt x="1552" y="339"/>
                  <a:pt x="1552" y="345"/>
                </a:cubicBezTo>
                <a:cubicBezTo>
                  <a:pt x="1560" y="344"/>
                  <a:pt x="1565" y="330"/>
                  <a:pt x="1573" y="336"/>
                </a:cubicBezTo>
                <a:cubicBezTo>
                  <a:pt x="1570" y="338"/>
                  <a:pt x="1565" y="339"/>
                  <a:pt x="1562" y="341"/>
                </a:cubicBezTo>
                <a:cubicBezTo>
                  <a:pt x="1571" y="348"/>
                  <a:pt x="1572" y="346"/>
                  <a:pt x="1577" y="346"/>
                </a:cubicBezTo>
                <a:lnTo>
                  <a:pt x="1577" y="346"/>
                </a:lnTo>
                <a:lnTo>
                  <a:pt x="1590" y="348"/>
                </a:lnTo>
                <a:lnTo>
                  <a:pt x="1586" y="346"/>
                </a:lnTo>
                <a:cubicBezTo>
                  <a:pt x="1592" y="327"/>
                  <a:pt x="1604" y="340"/>
                  <a:pt x="1615" y="326"/>
                </a:cubicBezTo>
                <a:cubicBezTo>
                  <a:pt x="1605" y="339"/>
                  <a:pt x="1614" y="332"/>
                  <a:pt x="1614" y="340"/>
                </a:cubicBezTo>
                <a:cubicBezTo>
                  <a:pt x="1618" y="342"/>
                  <a:pt x="1623" y="344"/>
                  <a:pt x="1622" y="346"/>
                </a:cubicBezTo>
                <a:cubicBezTo>
                  <a:pt x="1627" y="339"/>
                  <a:pt x="1633" y="349"/>
                  <a:pt x="1639" y="339"/>
                </a:cubicBezTo>
                <a:cubicBezTo>
                  <a:pt x="1640" y="341"/>
                  <a:pt x="1646" y="338"/>
                  <a:pt x="1646" y="344"/>
                </a:cubicBezTo>
                <a:cubicBezTo>
                  <a:pt x="1653" y="341"/>
                  <a:pt x="1643" y="340"/>
                  <a:pt x="1643" y="337"/>
                </a:cubicBezTo>
                <a:cubicBezTo>
                  <a:pt x="1653" y="326"/>
                  <a:pt x="1673" y="342"/>
                  <a:pt x="1687" y="327"/>
                </a:cubicBezTo>
                <a:cubicBezTo>
                  <a:pt x="1701" y="319"/>
                  <a:pt x="1702" y="310"/>
                  <a:pt x="1714" y="303"/>
                </a:cubicBezTo>
                <a:cubicBezTo>
                  <a:pt x="1719" y="306"/>
                  <a:pt x="1712" y="313"/>
                  <a:pt x="1712" y="313"/>
                </a:cubicBezTo>
                <a:cubicBezTo>
                  <a:pt x="1720" y="315"/>
                  <a:pt x="1726" y="313"/>
                  <a:pt x="1732" y="309"/>
                </a:cubicBezTo>
                <a:cubicBezTo>
                  <a:pt x="1731" y="312"/>
                  <a:pt x="1733" y="313"/>
                  <a:pt x="1736" y="315"/>
                </a:cubicBezTo>
                <a:cubicBezTo>
                  <a:pt x="1741" y="314"/>
                  <a:pt x="1737" y="305"/>
                  <a:pt x="1745" y="308"/>
                </a:cubicBezTo>
                <a:cubicBezTo>
                  <a:pt x="1745" y="311"/>
                  <a:pt x="1744" y="315"/>
                  <a:pt x="1742" y="319"/>
                </a:cubicBezTo>
                <a:cubicBezTo>
                  <a:pt x="1748" y="315"/>
                  <a:pt x="1754" y="309"/>
                  <a:pt x="1760" y="305"/>
                </a:cubicBezTo>
                <a:cubicBezTo>
                  <a:pt x="1763" y="309"/>
                  <a:pt x="1757" y="313"/>
                  <a:pt x="1755" y="316"/>
                </a:cubicBezTo>
                <a:cubicBezTo>
                  <a:pt x="1763" y="313"/>
                  <a:pt x="1774" y="308"/>
                  <a:pt x="1775" y="300"/>
                </a:cubicBezTo>
                <a:lnTo>
                  <a:pt x="1769" y="299"/>
                </a:lnTo>
                <a:cubicBezTo>
                  <a:pt x="1772" y="298"/>
                  <a:pt x="1772" y="305"/>
                  <a:pt x="1771" y="306"/>
                </a:cubicBezTo>
                <a:cubicBezTo>
                  <a:pt x="1765" y="313"/>
                  <a:pt x="1761" y="306"/>
                  <a:pt x="1760" y="304"/>
                </a:cubicBezTo>
                <a:lnTo>
                  <a:pt x="1764" y="301"/>
                </a:lnTo>
                <a:cubicBezTo>
                  <a:pt x="1756" y="287"/>
                  <a:pt x="1745" y="308"/>
                  <a:pt x="1736" y="309"/>
                </a:cubicBezTo>
                <a:lnTo>
                  <a:pt x="1737" y="297"/>
                </a:lnTo>
                <a:lnTo>
                  <a:pt x="1729" y="308"/>
                </a:lnTo>
                <a:cubicBezTo>
                  <a:pt x="1727" y="306"/>
                  <a:pt x="1724" y="300"/>
                  <a:pt x="1728" y="298"/>
                </a:cubicBezTo>
                <a:cubicBezTo>
                  <a:pt x="1720" y="294"/>
                  <a:pt x="1723" y="303"/>
                  <a:pt x="1716" y="298"/>
                </a:cubicBezTo>
                <a:lnTo>
                  <a:pt x="1716" y="296"/>
                </a:lnTo>
                <a:lnTo>
                  <a:pt x="1710" y="301"/>
                </a:lnTo>
                <a:cubicBezTo>
                  <a:pt x="1710" y="298"/>
                  <a:pt x="1707" y="293"/>
                  <a:pt x="1711" y="294"/>
                </a:cubicBezTo>
                <a:cubicBezTo>
                  <a:pt x="1698" y="290"/>
                  <a:pt x="1694" y="306"/>
                  <a:pt x="1687" y="299"/>
                </a:cubicBezTo>
                <a:lnTo>
                  <a:pt x="1688" y="298"/>
                </a:lnTo>
                <a:cubicBezTo>
                  <a:pt x="1672" y="305"/>
                  <a:pt x="1688" y="306"/>
                  <a:pt x="1677" y="318"/>
                </a:cubicBezTo>
                <a:lnTo>
                  <a:pt x="1665" y="300"/>
                </a:lnTo>
                <a:lnTo>
                  <a:pt x="1665" y="308"/>
                </a:lnTo>
                <a:cubicBezTo>
                  <a:pt x="1663" y="309"/>
                  <a:pt x="1660" y="309"/>
                  <a:pt x="1660" y="305"/>
                </a:cubicBezTo>
                <a:cubicBezTo>
                  <a:pt x="1654" y="312"/>
                  <a:pt x="1661" y="309"/>
                  <a:pt x="1659" y="314"/>
                </a:cubicBezTo>
                <a:cubicBezTo>
                  <a:pt x="1649" y="309"/>
                  <a:pt x="1636" y="322"/>
                  <a:pt x="1632" y="310"/>
                </a:cubicBezTo>
                <a:cubicBezTo>
                  <a:pt x="1630" y="316"/>
                  <a:pt x="1641" y="313"/>
                  <a:pt x="1633" y="319"/>
                </a:cubicBezTo>
                <a:cubicBezTo>
                  <a:pt x="1628" y="306"/>
                  <a:pt x="1623" y="323"/>
                  <a:pt x="1614" y="318"/>
                </a:cubicBezTo>
                <a:cubicBezTo>
                  <a:pt x="1615" y="311"/>
                  <a:pt x="1623" y="313"/>
                  <a:pt x="1614" y="308"/>
                </a:cubicBezTo>
                <a:cubicBezTo>
                  <a:pt x="1612" y="321"/>
                  <a:pt x="1599" y="308"/>
                  <a:pt x="1593" y="312"/>
                </a:cubicBezTo>
                <a:cubicBezTo>
                  <a:pt x="1594" y="321"/>
                  <a:pt x="1579" y="318"/>
                  <a:pt x="1569" y="323"/>
                </a:cubicBezTo>
                <a:cubicBezTo>
                  <a:pt x="1569" y="320"/>
                  <a:pt x="1548" y="321"/>
                  <a:pt x="1537" y="319"/>
                </a:cubicBezTo>
                <a:lnTo>
                  <a:pt x="1537" y="318"/>
                </a:lnTo>
                <a:cubicBezTo>
                  <a:pt x="1537" y="328"/>
                  <a:pt x="1526" y="327"/>
                  <a:pt x="1519" y="331"/>
                </a:cubicBezTo>
                <a:cubicBezTo>
                  <a:pt x="1518" y="325"/>
                  <a:pt x="1519" y="322"/>
                  <a:pt x="1523" y="319"/>
                </a:cubicBezTo>
                <a:lnTo>
                  <a:pt x="1516" y="320"/>
                </a:lnTo>
                <a:cubicBezTo>
                  <a:pt x="1515" y="324"/>
                  <a:pt x="1513" y="326"/>
                  <a:pt x="1508" y="327"/>
                </a:cubicBezTo>
                <a:lnTo>
                  <a:pt x="1509" y="320"/>
                </a:lnTo>
                <a:cubicBezTo>
                  <a:pt x="1500" y="322"/>
                  <a:pt x="1491" y="331"/>
                  <a:pt x="1478" y="328"/>
                </a:cubicBezTo>
                <a:cubicBezTo>
                  <a:pt x="1478" y="335"/>
                  <a:pt x="1491" y="345"/>
                  <a:pt x="1478" y="352"/>
                </a:cubicBezTo>
                <a:cubicBezTo>
                  <a:pt x="1477" y="348"/>
                  <a:pt x="1476" y="342"/>
                  <a:pt x="1479" y="340"/>
                </a:cubicBezTo>
                <a:cubicBezTo>
                  <a:pt x="1478" y="341"/>
                  <a:pt x="1475" y="343"/>
                  <a:pt x="1473" y="342"/>
                </a:cubicBezTo>
                <a:lnTo>
                  <a:pt x="1477" y="335"/>
                </a:lnTo>
                <a:cubicBezTo>
                  <a:pt x="1471" y="334"/>
                  <a:pt x="1475" y="341"/>
                  <a:pt x="1471" y="341"/>
                </a:cubicBezTo>
                <a:cubicBezTo>
                  <a:pt x="1470" y="336"/>
                  <a:pt x="1467" y="338"/>
                  <a:pt x="1467" y="334"/>
                </a:cubicBezTo>
                <a:cubicBezTo>
                  <a:pt x="1468" y="333"/>
                  <a:pt x="1471" y="335"/>
                  <a:pt x="1472" y="333"/>
                </a:cubicBezTo>
                <a:cubicBezTo>
                  <a:pt x="1467" y="333"/>
                  <a:pt x="1461" y="330"/>
                  <a:pt x="1458" y="327"/>
                </a:cubicBezTo>
                <a:cubicBezTo>
                  <a:pt x="1459" y="330"/>
                  <a:pt x="1459" y="334"/>
                  <a:pt x="1456" y="335"/>
                </a:cubicBezTo>
                <a:cubicBezTo>
                  <a:pt x="1446" y="336"/>
                  <a:pt x="1452" y="329"/>
                  <a:pt x="1446" y="327"/>
                </a:cubicBezTo>
                <a:cubicBezTo>
                  <a:pt x="1444" y="331"/>
                  <a:pt x="1437" y="328"/>
                  <a:pt x="1438" y="336"/>
                </a:cubicBezTo>
                <a:cubicBezTo>
                  <a:pt x="1435" y="336"/>
                  <a:pt x="1434" y="332"/>
                  <a:pt x="1433" y="330"/>
                </a:cubicBezTo>
                <a:cubicBezTo>
                  <a:pt x="1429" y="335"/>
                  <a:pt x="1410" y="334"/>
                  <a:pt x="1417" y="342"/>
                </a:cubicBezTo>
                <a:lnTo>
                  <a:pt x="1418" y="342"/>
                </a:lnTo>
                <a:lnTo>
                  <a:pt x="1417" y="343"/>
                </a:lnTo>
                <a:lnTo>
                  <a:pt x="1417" y="343"/>
                </a:lnTo>
                <a:lnTo>
                  <a:pt x="1417" y="343"/>
                </a:lnTo>
                <a:cubicBezTo>
                  <a:pt x="1402" y="352"/>
                  <a:pt x="1383" y="342"/>
                  <a:pt x="1368" y="346"/>
                </a:cubicBezTo>
                <a:lnTo>
                  <a:pt x="1367" y="344"/>
                </a:lnTo>
                <a:cubicBezTo>
                  <a:pt x="1358" y="348"/>
                  <a:pt x="1346" y="347"/>
                  <a:pt x="1340" y="353"/>
                </a:cubicBezTo>
                <a:cubicBezTo>
                  <a:pt x="1337" y="354"/>
                  <a:pt x="1333" y="349"/>
                  <a:pt x="1334" y="346"/>
                </a:cubicBezTo>
                <a:cubicBezTo>
                  <a:pt x="1327" y="348"/>
                  <a:pt x="1326" y="351"/>
                  <a:pt x="1315" y="348"/>
                </a:cubicBezTo>
                <a:cubicBezTo>
                  <a:pt x="1322" y="343"/>
                  <a:pt x="1312" y="344"/>
                  <a:pt x="1322" y="344"/>
                </a:cubicBezTo>
                <a:cubicBezTo>
                  <a:pt x="1313" y="342"/>
                  <a:pt x="1310" y="338"/>
                  <a:pt x="1301" y="346"/>
                </a:cubicBezTo>
                <a:cubicBezTo>
                  <a:pt x="1304" y="339"/>
                  <a:pt x="1293" y="337"/>
                  <a:pt x="1289" y="339"/>
                </a:cubicBezTo>
                <a:lnTo>
                  <a:pt x="1296" y="344"/>
                </a:lnTo>
                <a:cubicBezTo>
                  <a:pt x="1291" y="345"/>
                  <a:pt x="1286" y="345"/>
                  <a:pt x="1282" y="344"/>
                </a:cubicBezTo>
                <a:lnTo>
                  <a:pt x="1284" y="335"/>
                </a:lnTo>
                <a:cubicBezTo>
                  <a:pt x="1265" y="325"/>
                  <a:pt x="1249" y="354"/>
                  <a:pt x="1235" y="335"/>
                </a:cubicBezTo>
                <a:cubicBezTo>
                  <a:pt x="1230" y="341"/>
                  <a:pt x="1245" y="340"/>
                  <a:pt x="1241" y="347"/>
                </a:cubicBezTo>
                <a:cubicBezTo>
                  <a:pt x="1232" y="345"/>
                  <a:pt x="1224" y="332"/>
                  <a:pt x="1221" y="332"/>
                </a:cubicBezTo>
                <a:cubicBezTo>
                  <a:pt x="1210" y="326"/>
                  <a:pt x="1209" y="344"/>
                  <a:pt x="1197" y="339"/>
                </a:cubicBezTo>
                <a:cubicBezTo>
                  <a:pt x="1198" y="342"/>
                  <a:pt x="1199" y="351"/>
                  <a:pt x="1189" y="352"/>
                </a:cubicBezTo>
                <a:cubicBezTo>
                  <a:pt x="1180" y="349"/>
                  <a:pt x="1181" y="337"/>
                  <a:pt x="1187" y="336"/>
                </a:cubicBezTo>
                <a:cubicBezTo>
                  <a:pt x="1189" y="336"/>
                  <a:pt x="1190" y="337"/>
                  <a:pt x="1189" y="338"/>
                </a:cubicBezTo>
                <a:cubicBezTo>
                  <a:pt x="1192" y="337"/>
                  <a:pt x="1196" y="337"/>
                  <a:pt x="1193" y="333"/>
                </a:cubicBezTo>
                <a:lnTo>
                  <a:pt x="1192" y="336"/>
                </a:lnTo>
                <a:cubicBezTo>
                  <a:pt x="1188" y="332"/>
                  <a:pt x="1178" y="329"/>
                  <a:pt x="1181" y="325"/>
                </a:cubicBezTo>
                <a:cubicBezTo>
                  <a:pt x="1175" y="326"/>
                  <a:pt x="1177" y="329"/>
                  <a:pt x="1181" y="332"/>
                </a:cubicBezTo>
                <a:cubicBezTo>
                  <a:pt x="1177" y="329"/>
                  <a:pt x="1174" y="328"/>
                  <a:pt x="1171" y="327"/>
                </a:cubicBezTo>
                <a:cubicBezTo>
                  <a:pt x="1169" y="326"/>
                  <a:pt x="1166" y="325"/>
                  <a:pt x="1165" y="322"/>
                </a:cubicBezTo>
                <a:cubicBezTo>
                  <a:pt x="1165" y="324"/>
                  <a:pt x="1164" y="328"/>
                  <a:pt x="1163" y="327"/>
                </a:cubicBezTo>
                <a:cubicBezTo>
                  <a:pt x="1159" y="318"/>
                  <a:pt x="1155" y="328"/>
                  <a:pt x="1149" y="322"/>
                </a:cubicBezTo>
                <a:cubicBezTo>
                  <a:pt x="1150" y="314"/>
                  <a:pt x="1160" y="318"/>
                  <a:pt x="1151" y="311"/>
                </a:cubicBezTo>
                <a:cubicBezTo>
                  <a:pt x="1151" y="303"/>
                  <a:pt x="1158" y="306"/>
                  <a:pt x="1162" y="307"/>
                </a:cubicBezTo>
                <a:cubicBezTo>
                  <a:pt x="1152" y="301"/>
                  <a:pt x="1154" y="283"/>
                  <a:pt x="1146" y="274"/>
                </a:cubicBezTo>
                <a:cubicBezTo>
                  <a:pt x="1149" y="276"/>
                  <a:pt x="1152" y="278"/>
                  <a:pt x="1154" y="280"/>
                </a:cubicBezTo>
                <a:cubicBezTo>
                  <a:pt x="1150" y="276"/>
                  <a:pt x="1146" y="272"/>
                  <a:pt x="1143" y="269"/>
                </a:cubicBezTo>
                <a:cubicBezTo>
                  <a:pt x="1143" y="272"/>
                  <a:pt x="1143" y="275"/>
                  <a:pt x="1142" y="277"/>
                </a:cubicBezTo>
                <a:cubicBezTo>
                  <a:pt x="1139" y="272"/>
                  <a:pt x="1136" y="269"/>
                  <a:pt x="1137" y="267"/>
                </a:cubicBezTo>
                <a:cubicBezTo>
                  <a:pt x="1130" y="267"/>
                  <a:pt x="1134" y="278"/>
                  <a:pt x="1122" y="276"/>
                </a:cubicBezTo>
                <a:cubicBezTo>
                  <a:pt x="1119" y="270"/>
                  <a:pt x="1105" y="271"/>
                  <a:pt x="1106" y="263"/>
                </a:cubicBezTo>
                <a:cubicBezTo>
                  <a:pt x="1114" y="267"/>
                  <a:pt x="1115" y="266"/>
                  <a:pt x="1115" y="263"/>
                </a:cubicBezTo>
                <a:cubicBezTo>
                  <a:pt x="1115" y="260"/>
                  <a:pt x="1115" y="256"/>
                  <a:pt x="1124" y="260"/>
                </a:cubicBezTo>
                <a:cubicBezTo>
                  <a:pt x="1120" y="259"/>
                  <a:pt x="1116" y="257"/>
                  <a:pt x="1112" y="254"/>
                </a:cubicBezTo>
                <a:lnTo>
                  <a:pt x="1115" y="253"/>
                </a:lnTo>
                <a:cubicBezTo>
                  <a:pt x="1098" y="239"/>
                  <a:pt x="1104" y="259"/>
                  <a:pt x="1085" y="254"/>
                </a:cubicBezTo>
                <a:cubicBezTo>
                  <a:pt x="1089" y="250"/>
                  <a:pt x="1081" y="245"/>
                  <a:pt x="1078" y="246"/>
                </a:cubicBezTo>
                <a:cubicBezTo>
                  <a:pt x="1086" y="246"/>
                  <a:pt x="1080" y="253"/>
                  <a:pt x="1074" y="257"/>
                </a:cubicBezTo>
                <a:cubicBezTo>
                  <a:pt x="1062" y="253"/>
                  <a:pt x="1062" y="260"/>
                  <a:pt x="1057" y="260"/>
                </a:cubicBezTo>
                <a:lnTo>
                  <a:pt x="1063" y="261"/>
                </a:lnTo>
                <a:cubicBezTo>
                  <a:pt x="1061" y="266"/>
                  <a:pt x="1056" y="266"/>
                  <a:pt x="1050" y="269"/>
                </a:cubicBezTo>
                <a:cubicBezTo>
                  <a:pt x="1048" y="265"/>
                  <a:pt x="1055" y="265"/>
                  <a:pt x="1053" y="264"/>
                </a:cubicBezTo>
                <a:cubicBezTo>
                  <a:pt x="1047" y="273"/>
                  <a:pt x="1034" y="259"/>
                  <a:pt x="1025" y="267"/>
                </a:cubicBezTo>
                <a:cubicBezTo>
                  <a:pt x="1020" y="265"/>
                  <a:pt x="1022" y="258"/>
                  <a:pt x="1018" y="257"/>
                </a:cubicBezTo>
                <a:cubicBezTo>
                  <a:pt x="1008" y="266"/>
                  <a:pt x="1004" y="255"/>
                  <a:pt x="994" y="263"/>
                </a:cubicBezTo>
                <a:cubicBezTo>
                  <a:pt x="999" y="268"/>
                  <a:pt x="999" y="266"/>
                  <a:pt x="993" y="275"/>
                </a:cubicBezTo>
                <a:lnTo>
                  <a:pt x="1010" y="265"/>
                </a:lnTo>
                <a:lnTo>
                  <a:pt x="1001" y="277"/>
                </a:lnTo>
                <a:cubicBezTo>
                  <a:pt x="1007" y="275"/>
                  <a:pt x="1012" y="270"/>
                  <a:pt x="1015" y="270"/>
                </a:cubicBezTo>
                <a:cubicBezTo>
                  <a:pt x="1011" y="276"/>
                  <a:pt x="1011" y="275"/>
                  <a:pt x="1015" y="279"/>
                </a:cubicBezTo>
                <a:cubicBezTo>
                  <a:pt x="1005" y="272"/>
                  <a:pt x="1002" y="289"/>
                  <a:pt x="992" y="285"/>
                </a:cubicBezTo>
                <a:lnTo>
                  <a:pt x="987" y="270"/>
                </a:lnTo>
                <a:cubicBezTo>
                  <a:pt x="972" y="268"/>
                  <a:pt x="966" y="286"/>
                  <a:pt x="949" y="288"/>
                </a:cubicBezTo>
                <a:lnTo>
                  <a:pt x="955" y="288"/>
                </a:lnTo>
                <a:cubicBezTo>
                  <a:pt x="955" y="295"/>
                  <a:pt x="945" y="293"/>
                  <a:pt x="941" y="297"/>
                </a:cubicBezTo>
                <a:cubicBezTo>
                  <a:pt x="940" y="292"/>
                  <a:pt x="936" y="291"/>
                  <a:pt x="932" y="289"/>
                </a:cubicBezTo>
                <a:cubicBezTo>
                  <a:pt x="934" y="292"/>
                  <a:pt x="921" y="292"/>
                  <a:pt x="922" y="302"/>
                </a:cubicBezTo>
                <a:lnTo>
                  <a:pt x="913" y="298"/>
                </a:lnTo>
                <a:cubicBezTo>
                  <a:pt x="900" y="298"/>
                  <a:pt x="902" y="316"/>
                  <a:pt x="889" y="316"/>
                </a:cubicBezTo>
                <a:cubicBezTo>
                  <a:pt x="892" y="310"/>
                  <a:pt x="886" y="307"/>
                  <a:pt x="893" y="302"/>
                </a:cubicBezTo>
                <a:cubicBezTo>
                  <a:pt x="889" y="303"/>
                  <a:pt x="885" y="302"/>
                  <a:pt x="886" y="306"/>
                </a:cubicBezTo>
                <a:cubicBezTo>
                  <a:pt x="884" y="304"/>
                  <a:pt x="882" y="307"/>
                  <a:pt x="879" y="308"/>
                </a:cubicBezTo>
                <a:cubicBezTo>
                  <a:pt x="878" y="310"/>
                  <a:pt x="876" y="311"/>
                  <a:pt x="874" y="309"/>
                </a:cubicBezTo>
                <a:cubicBezTo>
                  <a:pt x="872" y="311"/>
                  <a:pt x="871" y="316"/>
                  <a:pt x="866" y="315"/>
                </a:cubicBezTo>
                <a:lnTo>
                  <a:pt x="866" y="313"/>
                </a:lnTo>
                <a:cubicBezTo>
                  <a:pt x="866" y="315"/>
                  <a:pt x="858" y="316"/>
                  <a:pt x="862" y="322"/>
                </a:cubicBezTo>
                <a:cubicBezTo>
                  <a:pt x="856" y="313"/>
                  <a:pt x="846" y="312"/>
                  <a:pt x="837" y="312"/>
                </a:cubicBezTo>
                <a:cubicBezTo>
                  <a:pt x="828" y="311"/>
                  <a:pt x="818" y="310"/>
                  <a:pt x="816" y="302"/>
                </a:cubicBezTo>
                <a:cubicBezTo>
                  <a:pt x="810" y="303"/>
                  <a:pt x="802" y="302"/>
                  <a:pt x="796" y="299"/>
                </a:cubicBezTo>
                <a:cubicBezTo>
                  <a:pt x="798" y="298"/>
                  <a:pt x="799" y="297"/>
                  <a:pt x="799" y="298"/>
                </a:cubicBezTo>
                <a:cubicBezTo>
                  <a:pt x="798" y="294"/>
                  <a:pt x="794" y="296"/>
                  <a:pt x="789" y="297"/>
                </a:cubicBezTo>
                <a:cubicBezTo>
                  <a:pt x="785" y="298"/>
                  <a:pt x="779" y="298"/>
                  <a:pt x="781" y="291"/>
                </a:cubicBezTo>
                <a:cubicBezTo>
                  <a:pt x="789" y="283"/>
                  <a:pt x="787" y="294"/>
                  <a:pt x="790" y="290"/>
                </a:cubicBezTo>
                <a:cubicBezTo>
                  <a:pt x="799" y="286"/>
                  <a:pt x="798" y="284"/>
                  <a:pt x="797" y="282"/>
                </a:cubicBezTo>
                <a:cubicBezTo>
                  <a:pt x="795" y="280"/>
                  <a:pt x="794" y="276"/>
                  <a:pt x="800" y="274"/>
                </a:cubicBezTo>
                <a:lnTo>
                  <a:pt x="801" y="275"/>
                </a:lnTo>
                <a:cubicBezTo>
                  <a:pt x="804" y="274"/>
                  <a:pt x="803" y="273"/>
                  <a:pt x="802" y="270"/>
                </a:cubicBezTo>
                <a:cubicBezTo>
                  <a:pt x="801" y="268"/>
                  <a:pt x="801" y="260"/>
                  <a:pt x="805" y="256"/>
                </a:cubicBezTo>
                <a:lnTo>
                  <a:pt x="807" y="257"/>
                </a:lnTo>
                <a:cubicBezTo>
                  <a:pt x="803" y="245"/>
                  <a:pt x="807" y="231"/>
                  <a:pt x="810" y="217"/>
                </a:cubicBezTo>
                <a:cubicBezTo>
                  <a:pt x="815" y="223"/>
                  <a:pt x="811" y="224"/>
                  <a:pt x="818" y="223"/>
                </a:cubicBezTo>
                <a:cubicBezTo>
                  <a:pt x="820" y="217"/>
                  <a:pt x="807" y="222"/>
                  <a:pt x="809" y="210"/>
                </a:cubicBezTo>
                <a:cubicBezTo>
                  <a:pt x="814" y="207"/>
                  <a:pt x="820" y="199"/>
                  <a:pt x="827" y="196"/>
                </a:cubicBezTo>
                <a:cubicBezTo>
                  <a:pt x="827" y="201"/>
                  <a:pt x="826" y="205"/>
                  <a:pt x="825" y="209"/>
                </a:cubicBezTo>
                <a:cubicBezTo>
                  <a:pt x="836" y="203"/>
                  <a:pt x="828" y="192"/>
                  <a:pt x="830" y="185"/>
                </a:cubicBezTo>
                <a:lnTo>
                  <a:pt x="835" y="185"/>
                </a:lnTo>
                <a:cubicBezTo>
                  <a:pt x="834" y="174"/>
                  <a:pt x="831" y="170"/>
                  <a:pt x="828" y="167"/>
                </a:cubicBezTo>
                <a:cubicBezTo>
                  <a:pt x="825" y="163"/>
                  <a:pt x="822" y="160"/>
                  <a:pt x="820" y="150"/>
                </a:cubicBezTo>
                <a:lnTo>
                  <a:pt x="818" y="154"/>
                </a:lnTo>
                <a:cubicBezTo>
                  <a:pt x="808" y="153"/>
                  <a:pt x="821" y="142"/>
                  <a:pt x="811" y="138"/>
                </a:cubicBezTo>
                <a:cubicBezTo>
                  <a:pt x="814" y="134"/>
                  <a:pt x="816" y="130"/>
                  <a:pt x="818" y="126"/>
                </a:cubicBezTo>
                <a:cubicBezTo>
                  <a:pt x="817" y="125"/>
                  <a:pt x="815" y="123"/>
                  <a:pt x="813" y="123"/>
                </a:cubicBezTo>
                <a:cubicBezTo>
                  <a:pt x="811" y="123"/>
                  <a:pt x="808" y="123"/>
                  <a:pt x="805" y="124"/>
                </a:cubicBezTo>
                <a:cubicBezTo>
                  <a:pt x="796" y="130"/>
                  <a:pt x="787" y="135"/>
                  <a:pt x="781" y="138"/>
                </a:cubicBezTo>
                <a:cubicBezTo>
                  <a:pt x="788" y="130"/>
                  <a:pt x="799" y="123"/>
                  <a:pt x="810" y="117"/>
                </a:cubicBezTo>
                <a:cubicBezTo>
                  <a:pt x="813" y="116"/>
                  <a:pt x="816" y="116"/>
                  <a:pt x="818" y="116"/>
                </a:cubicBezTo>
                <a:cubicBezTo>
                  <a:pt x="817" y="115"/>
                  <a:pt x="815" y="114"/>
                  <a:pt x="813" y="112"/>
                </a:cubicBezTo>
                <a:cubicBezTo>
                  <a:pt x="804" y="115"/>
                  <a:pt x="793" y="120"/>
                  <a:pt x="789" y="125"/>
                </a:cubicBezTo>
                <a:cubicBezTo>
                  <a:pt x="792" y="123"/>
                  <a:pt x="798" y="119"/>
                  <a:pt x="800" y="120"/>
                </a:cubicBezTo>
                <a:cubicBezTo>
                  <a:pt x="785" y="132"/>
                  <a:pt x="774" y="140"/>
                  <a:pt x="762" y="144"/>
                </a:cubicBezTo>
                <a:cubicBezTo>
                  <a:pt x="765" y="133"/>
                  <a:pt x="755" y="135"/>
                  <a:pt x="743" y="138"/>
                </a:cubicBezTo>
                <a:cubicBezTo>
                  <a:pt x="731" y="142"/>
                  <a:pt x="722" y="146"/>
                  <a:pt x="715" y="140"/>
                </a:cubicBezTo>
                <a:cubicBezTo>
                  <a:pt x="699" y="155"/>
                  <a:pt x="677" y="153"/>
                  <a:pt x="656" y="164"/>
                </a:cubicBezTo>
                <a:cubicBezTo>
                  <a:pt x="670" y="175"/>
                  <a:pt x="650" y="167"/>
                  <a:pt x="658" y="181"/>
                </a:cubicBezTo>
                <a:cubicBezTo>
                  <a:pt x="653" y="184"/>
                  <a:pt x="651" y="185"/>
                  <a:pt x="650" y="184"/>
                </a:cubicBezTo>
                <a:lnTo>
                  <a:pt x="631" y="182"/>
                </a:lnTo>
                <a:cubicBezTo>
                  <a:pt x="626" y="180"/>
                  <a:pt x="635" y="177"/>
                  <a:pt x="633" y="174"/>
                </a:cubicBezTo>
                <a:cubicBezTo>
                  <a:pt x="621" y="178"/>
                  <a:pt x="625" y="170"/>
                  <a:pt x="616" y="169"/>
                </a:cubicBezTo>
                <a:cubicBezTo>
                  <a:pt x="620" y="174"/>
                  <a:pt x="616" y="178"/>
                  <a:pt x="609" y="179"/>
                </a:cubicBezTo>
                <a:lnTo>
                  <a:pt x="621" y="182"/>
                </a:lnTo>
                <a:cubicBezTo>
                  <a:pt x="609" y="197"/>
                  <a:pt x="602" y="176"/>
                  <a:pt x="590" y="190"/>
                </a:cubicBezTo>
                <a:lnTo>
                  <a:pt x="593" y="184"/>
                </a:lnTo>
                <a:cubicBezTo>
                  <a:pt x="586" y="190"/>
                  <a:pt x="564" y="197"/>
                  <a:pt x="562" y="212"/>
                </a:cubicBezTo>
                <a:cubicBezTo>
                  <a:pt x="560" y="211"/>
                  <a:pt x="556" y="208"/>
                  <a:pt x="559" y="205"/>
                </a:cubicBezTo>
                <a:cubicBezTo>
                  <a:pt x="540" y="212"/>
                  <a:pt x="523" y="237"/>
                  <a:pt x="506" y="237"/>
                </a:cubicBezTo>
                <a:lnTo>
                  <a:pt x="505" y="232"/>
                </a:lnTo>
                <a:cubicBezTo>
                  <a:pt x="502" y="235"/>
                  <a:pt x="502" y="242"/>
                  <a:pt x="496" y="240"/>
                </a:cubicBezTo>
                <a:cubicBezTo>
                  <a:pt x="496" y="239"/>
                  <a:pt x="496" y="236"/>
                  <a:pt x="494" y="237"/>
                </a:cubicBezTo>
                <a:cubicBezTo>
                  <a:pt x="493" y="239"/>
                  <a:pt x="488" y="247"/>
                  <a:pt x="483" y="247"/>
                </a:cubicBezTo>
                <a:lnTo>
                  <a:pt x="485" y="241"/>
                </a:lnTo>
                <a:cubicBezTo>
                  <a:pt x="464" y="245"/>
                  <a:pt x="461" y="264"/>
                  <a:pt x="447" y="273"/>
                </a:cubicBezTo>
                <a:cubicBezTo>
                  <a:pt x="443" y="263"/>
                  <a:pt x="427" y="266"/>
                  <a:pt x="419" y="267"/>
                </a:cubicBezTo>
                <a:lnTo>
                  <a:pt x="418" y="266"/>
                </a:lnTo>
                <a:cubicBezTo>
                  <a:pt x="397" y="274"/>
                  <a:pt x="386" y="290"/>
                  <a:pt x="369" y="303"/>
                </a:cubicBezTo>
                <a:cubicBezTo>
                  <a:pt x="351" y="297"/>
                  <a:pt x="325" y="316"/>
                  <a:pt x="303" y="317"/>
                </a:cubicBezTo>
                <a:cubicBezTo>
                  <a:pt x="307" y="318"/>
                  <a:pt x="306" y="326"/>
                  <a:pt x="303" y="328"/>
                </a:cubicBezTo>
                <a:cubicBezTo>
                  <a:pt x="297" y="328"/>
                  <a:pt x="293" y="341"/>
                  <a:pt x="290" y="330"/>
                </a:cubicBezTo>
                <a:lnTo>
                  <a:pt x="291" y="330"/>
                </a:lnTo>
                <a:cubicBezTo>
                  <a:pt x="284" y="322"/>
                  <a:pt x="276" y="328"/>
                  <a:pt x="268" y="330"/>
                </a:cubicBezTo>
                <a:lnTo>
                  <a:pt x="272" y="344"/>
                </a:lnTo>
                <a:cubicBezTo>
                  <a:pt x="245" y="332"/>
                  <a:pt x="223" y="369"/>
                  <a:pt x="206" y="355"/>
                </a:cubicBezTo>
                <a:cubicBezTo>
                  <a:pt x="203" y="360"/>
                  <a:pt x="197" y="362"/>
                  <a:pt x="193" y="366"/>
                </a:cubicBezTo>
                <a:lnTo>
                  <a:pt x="191" y="359"/>
                </a:lnTo>
                <a:cubicBezTo>
                  <a:pt x="178" y="361"/>
                  <a:pt x="171" y="362"/>
                  <a:pt x="156" y="367"/>
                </a:cubicBezTo>
                <a:lnTo>
                  <a:pt x="158" y="361"/>
                </a:lnTo>
                <a:cubicBezTo>
                  <a:pt x="149" y="362"/>
                  <a:pt x="151" y="384"/>
                  <a:pt x="142" y="386"/>
                </a:cubicBezTo>
                <a:lnTo>
                  <a:pt x="138" y="376"/>
                </a:lnTo>
                <a:cubicBezTo>
                  <a:pt x="122" y="379"/>
                  <a:pt x="107" y="370"/>
                  <a:pt x="94" y="379"/>
                </a:cubicBezTo>
                <a:cubicBezTo>
                  <a:pt x="95" y="377"/>
                  <a:pt x="95" y="374"/>
                  <a:pt x="97" y="374"/>
                </a:cubicBezTo>
                <a:cubicBezTo>
                  <a:pt x="94" y="373"/>
                  <a:pt x="89" y="371"/>
                  <a:pt x="86" y="370"/>
                </a:cubicBezTo>
                <a:cubicBezTo>
                  <a:pt x="83" y="369"/>
                  <a:pt x="81" y="370"/>
                  <a:pt x="78" y="377"/>
                </a:cubicBezTo>
                <a:cubicBezTo>
                  <a:pt x="82" y="368"/>
                  <a:pt x="73" y="374"/>
                  <a:pt x="67" y="372"/>
                </a:cubicBezTo>
                <a:cubicBezTo>
                  <a:pt x="69" y="371"/>
                  <a:pt x="71" y="370"/>
                  <a:pt x="74" y="368"/>
                </a:cubicBezTo>
                <a:lnTo>
                  <a:pt x="70" y="370"/>
                </a:lnTo>
                <a:lnTo>
                  <a:pt x="170" y="348"/>
                </a:lnTo>
                <a:lnTo>
                  <a:pt x="68" y="367"/>
                </a:lnTo>
                <a:cubicBezTo>
                  <a:pt x="61" y="368"/>
                  <a:pt x="58" y="368"/>
                  <a:pt x="54" y="363"/>
                </a:cubicBezTo>
                <a:cubicBezTo>
                  <a:pt x="55" y="361"/>
                  <a:pt x="60" y="360"/>
                  <a:pt x="58" y="362"/>
                </a:cubicBezTo>
                <a:cubicBezTo>
                  <a:pt x="61" y="357"/>
                  <a:pt x="50" y="360"/>
                  <a:pt x="54" y="352"/>
                </a:cubicBezTo>
                <a:cubicBezTo>
                  <a:pt x="55" y="353"/>
                  <a:pt x="57" y="354"/>
                  <a:pt x="59" y="355"/>
                </a:cubicBezTo>
                <a:cubicBezTo>
                  <a:pt x="59" y="349"/>
                  <a:pt x="57" y="350"/>
                  <a:pt x="52" y="345"/>
                </a:cubicBezTo>
                <a:cubicBezTo>
                  <a:pt x="50" y="340"/>
                  <a:pt x="58" y="332"/>
                  <a:pt x="64" y="334"/>
                </a:cubicBezTo>
                <a:cubicBezTo>
                  <a:pt x="61" y="331"/>
                  <a:pt x="58" y="325"/>
                  <a:pt x="62" y="322"/>
                </a:cubicBezTo>
                <a:cubicBezTo>
                  <a:pt x="64" y="323"/>
                  <a:pt x="65" y="325"/>
                  <a:pt x="65" y="326"/>
                </a:cubicBezTo>
                <a:cubicBezTo>
                  <a:pt x="75" y="318"/>
                  <a:pt x="68" y="304"/>
                  <a:pt x="80" y="301"/>
                </a:cubicBezTo>
                <a:cubicBezTo>
                  <a:pt x="82" y="302"/>
                  <a:pt x="83" y="303"/>
                  <a:pt x="85" y="303"/>
                </a:cubicBezTo>
                <a:cubicBezTo>
                  <a:pt x="78" y="311"/>
                  <a:pt x="73" y="318"/>
                  <a:pt x="73" y="317"/>
                </a:cubicBezTo>
                <a:cubicBezTo>
                  <a:pt x="79" y="320"/>
                  <a:pt x="84" y="315"/>
                  <a:pt x="88" y="325"/>
                </a:cubicBezTo>
                <a:cubicBezTo>
                  <a:pt x="87" y="317"/>
                  <a:pt x="86" y="301"/>
                  <a:pt x="94" y="296"/>
                </a:cubicBezTo>
                <a:lnTo>
                  <a:pt x="96" y="297"/>
                </a:lnTo>
                <a:lnTo>
                  <a:pt x="96" y="298"/>
                </a:lnTo>
                <a:cubicBezTo>
                  <a:pt x="98" y="297"/>
                  <a:pt x="99" y="296"/>
                  <a:pt x="99" y="294"/>
                </a:cubicBezTo>
                <a:cubicBezTo>
                  <a:pt x="102" y="292"/>
                  <a:pt x="103" y="292"/>
                  <a:pt x="105" y="290"/>
                </a:cubicBezTo>
                <a:cubicBezTo>
                  <a:pt x="110" y="293"/>
                  <a:pt x="114" y="285"/>
                  <a:pt x="118" y="282"/>
                </a:cubicBezTo>
                <a:cubicBezTo>
                  <a:pt x="112" y="277"/>
                  <a:pt x="118" y="273"/>
                  <a:pt x="109" y="273"/>
                </a:cubicBezTo>
                <a:cubicBezTo>
                  <a:pt x="110" y="273"/>
                  <a:pt x="109" y="274"/>
                  <a:pt x="107" y="277"/>
                </a:cubicBezTo>
                <a:lnTo>
                  <a:pt x="107" y="278"/>
                </a:lnTo>
                <a:lnTo>
                  <a:pt x="106" y="278"/>
                </a:lnTo>
                <a:lnTo>
                  <a:pt x="99" y="286"/>
                </a:lnTo>
                <a:cubicBezTo>
                  <a:pt x="99" y="281"/>
                  <a:pt x="99" y="276"/>
                  <a:pt x="105" y="275"/>
                </a:cubicBezTo>
                <a:cubicBezTo>
                  <a:pt x="104" y="270"/>
                  <a:pt x="102" y="265"/>
                  <a:pt x="102" y="262"/>
                </a:cubicBezTo>
                <a:cubicBezTo>
                  <a:pt x="113" y="265"/>
                  <a:pt x="126" y="261"/>
                  <a:pt x="132" y="265"/>
                </a:cubicBezTo>
                <a:cubicBezTo>
                  <a:pt x="139" y="253"/>
                  <a:pt x="155" y="242"/>
                  <a:pt x="153" y="225"/>
                </a:cubicBezTo>
                <a:cubicBezTo>
                  <a:pt x="155" y="221"/>
                  <a:pt x="159" y="225"/>
                  <a:pt x="162" y="226"/>
                </a:cubicBezTo>
                <a:cubicBezTo>
                  <a:pt x="161" y="229"/>
                  <a:pt x="159" y="230"/>
                  <a:pt x="159" y="233"/>
                </a:cubicBezTo>
                <a:cubicBezTo>
                  <a:pt x="163" y="225"/>
                  <a:pt x="177" y="217"/>
                  <a:pt x="173" y="208"/>
                </a:cubicBezTo>
                <a:cubicBezTo>
                  <a:pt x="184" y="205"/>
                  <a:pt x="173" y="219"/>
                  <a:pt x="184" y="209"/>
                </a:cubicBezTo>
                <a:lnTo>
                  <a:pt x="184" y="212"/>
                </a:lnTo>
                <a:cubicBezTo>
                  <a:pt x="215" y="209"/>
                  <a:pt x="207" y="166"/>
                  <a:pt x="244" y="165"/>
                </a:cubicBezTo>
                <a:cubicBezTo>
                  <a:pt x="241" y="165"/>
                  <a:pt x="240" y="165"/>
                  <a:pt x="239" y="164"/>
                </a:cubicBezTo>
                <a:cubicBezTo>
                  <a:pt x="273" y="152"/>
                  <a:pt x="296" y="118"/>
                  <a:pt x="333" y="112"/>
                </a:cubicBezTo>
                <a:cubicBezTo>
                  <a:pt x="343" y="109"/>
                  <a:pt x="341" y="103"/>
                  <a:pt x="344" y="96"/>
                </a:cubicBezTo>
                <a:lnTo>
                  <a:pt x="350" y="102"/>
                </a:lnTo>
                <a:lnTo>
                  <a:pt x="354" y="89"/>
                </a:lnTo>
                <a:cubicBezTo>
                  <a:pt x="364" y="75"/>
                  <a:pt x="386" y="93"/>
                  <a:pt x="396" y="73"/>
                </a:cubicBezTo>
                <a:lnTo>
                  <a:pt x="391" y="69"/>
                </a:lnTo>
                <a:cubicBezTo>
                  <a:pt x="397" y="67"/>
                  <a:pt x="408" y="56"/>
                  <a:pt x="410" y="62"/>
                </a:cubicBezTo>
                <a:cubicBezTo>
                  <a:pt x="410" y="61"/>
                  <a:pt x="409" y="56"/>
                  <a:pt x="413" y="57"/>
                </a:cubicBezTo>
                <a:lnTo>
                  <a:pt x="415" y="60"/>
                </a:lnTo>
                <a:lnTo>
                  <a:pt x="426" y="46"/>
                </a:lnTo>
                <a:cubicBezTo>
                  <a:pt x="439" y="42"/>
                  <a:pt x="432" y="62"/>
                  <a:pt x="449" y="53"/>
                </a:cubicBezTo>
                <a:cubicBezTo>
                  <a:pt x="454" y="48"/>
                  <a:pt x="461" y="33"/>
                  <a:pt x="457" y="32"/>
                </a:cubicBezTo>
                <a:cubicBezTo>
                  <a:pt x="454" y="33"/>
                  <a:pt x="449" y="33"/>
                  <a:pt x="447" y="29"/>
                </a:cubicBezTo>
                <a:lnTo>
                  <a:pt x="452" y="24"/>
                </a:lnTo>
                <a:cubicBezTo>
                  <a:pt x="447" y="13"/>
                  <a:pt x="445" y="0"/>
                  <a:pt x="427" y="0"/>
                </a:cubicBezTo>
                <a:lnTo>
                  <a:pt x="421" y="12"/>
                </a:lnTo>
                <a:lnTo>
                  <a:pt x="415" y="8"/>
                </a:lnTo>
                <a:lnTo>
                  <a:pt x="423" y="3"/>
                </a:lnTo>
                <a:cubicBezTo>
                  <a:pt x="416" y="1"/>
                  <a:pt x="415" y="7"/>
                  <a:pt x="414" y="12"/>
                </a:cubicBezTo>
                <a:cubicBezTo>
                  <a:pt x="411" y="9"/>
                  <a:pt x="409" y="8"/>
                  <a:pt x="406" y="8"/>
                </a:cubicBezTo>
                <a:lnTo>
                  <a:pt x="403" y="24"/>
                </a:lnTo>
                <a:cubicBezTo>
                  <a:pt x="399" y="20"/>
                  <a:pt x="402" y="13"/>
                  <a:pt x="395" y="14"/>
                </a:cubicBezTo>
                <a:cubicBezTo>
                  <a:pt x="393" y="21"/>
                  <a:pt x="404" y="21"/>
                  <a:pt x="399" y="29"/>
                </a:cubicBezTo>
                <a:cubicBezTo>
                  <a:pt x="391" y="26"/>
                  <a:pt x="391" y="22"/>
                  <a:pt x="388" y="29"/>
                </a:cubicBezTo>
                <a:cubicBezTo>
                  <a:pt x="385" y="26"/>
                  <a:pt x="385" y="24"/>
                  <a:pt x="387" y="22"/>
                </a:cubicBezTo>
                <a:cubicBezTo>
                  <a:pt x="384" y="28"/>
                  <a:pt x="375" y="30"/>
                  <a:pt x="376" y="37"/>
                </a:cubicBezTo>
                <a:cubicBezTo>
                  <a:pt x="368" y="34"/>
                  <a:pt x="361" y="48"/>
                  <a:pt x="355" y="37"/>
                </a:cubicBezTo>
                <a:cubicBezTo>
                  <a:pt x="355" y="41"/>
                  <a:pt x="352" y="50"/>
                  <a:pt x="347" y="53"/>
                </a:cubicBezTo>
                <a:cubicBezTo>
                  <a:pt x="348" y="36"/>
                  <a:pt x="331" y="62"/>
                  <a:pt x="325" y="48"/>
                </a:cubicBezTo>
                <a:cubicBezTo>
                  <a:pt x="326" y="62"/>
                  <a:pt x="307" y="65"/>
                  <a:pt x="300" y="77"/>
                </a:cubicBezTo>
                <a:lnTo>
                  <a:pt x="301" y="74"/>
                </a:lnTo>
                <a:cubicBezTo>
                  <a:pt x="295" y="76"/>
                  <a:pt x="291" y="74"/>
                  <a:pt x="287" y="74"/>
                </a:cubicBezTo>
                <a:cubicBezTo>
                  <a:pt x="291" y="84"/>
                  <a:pt x="283" y="91"/>
                  <a:pt x="282" y="100"/>
                </a:cubicBezTo>
                <a:cubicBezTo>
                  <a:pt x="269" y="95"/>
                  <a:pt x="280" y="87"/>
                  <a:pt x="273" y="80"/>
                </a:cubicBezTo>
                <a:cubicBezTo>
                  <a:pt x="277" y="87"/>
                  <a:pt x="265" y="94"/>
                  <a:pt x="271" y="99"/>
                </a:cubicBezTo>
                <a:cubicBezTo>
                  <a:pt x="262" y="97"/>
                  <a:pt x="264" y="99"/>
                  <a:pt x="257" y="94"/>
                </a:cubicBezTo>
                <a:cubicBezTo>
                  <a:pt x="263" y="105"/>
                  <a:pt x="253" y="99"/>
                  <a:pt x="253" y="108"/>
                </a:cubicBezTo>
                <a:cubicBezTo>
                  <a:pt x="242" y="108"/>
                  <a:pt x="244" y="99"/>
                  <a:pt x="238" y="108"/>
                </a:cubicBezTo>
                <a:cubicBezTo>
                  <a:pt x="232" y="107"/>
                  <a:pt x="237" y="99"/>
                  <a:pt x="237" y="99"/>
                </a:cubicBezTo>
              </a:path>
            </a:pathLst>
          </a:custGeom>
          <a:solidFill>
            <a:sysClr val="windowText" lastClr="000000"/>
          </a:solid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a:extLst>
              <a:ext uri="{FF2B5EF4-FFF2-40B4-BE49-F238E27FC236}">
                <a16:creationId xmlns:a16="http://schemas.microsoft.com/office/drawing/2014/main" id="{3FB57E64-2D9D-4D97-A704-4C8668A5C071}"/>
              </a:ext>
            </a:extLst>
          </p:cNvPr>
          <p:cNvSpPr/>
          <p:nvPr/>
        </p:nvSpPr>
        <p:spPr>
          <a:xfrm>
            <a:off x="7372834" y="4352789"/>
            <a:ext cx="4819166" cy="725170"/>
          </a:xfrm>
          <a:prstGeom prst="rect">
            <a:avLst/>
          </a:prstGeom>
          <a:solidFill>
            <a:srgbClr val="C13018">
              <a:lumMod val="60000"/>
              <a:lumOff val="40000"/>
            </a:srgbClr>
          </a:solidFill>
          <a:ln w="12700">
            <a:miter lim="400000"/>
          </a:ln>
        </p:spPr>
        <p:txBody>
          <a:bodyPr lIns="182880" tIns="38100" rIns="182880" bIns="38100" anchor="ctr"/>
          <a:lstStyle/>
          <a:p>
            <a:pPr lvl="0"/>
            <a:r>
              <a:rPr lang="en-GB" sz="1500" kern="0" noProof="1"/>
              <a:t>Providing the necessary financial support for these units by the university presidencies and deanships of faculties.</a:t>
            </a:r>
            <a:endParaRPr kumimoji="0" lang="en-US" sz="1500" b="0" i="0" u="none" strike="noStrike" kern="0" cap="none" spc="0" normalizeH="0" baseline="0" noProof="1">
              <a:ln>
                <a:noFill/>
              </a:ln>
              <a:effectLst/>
              <a:uLnTx/>
              <a:uFillTx/>
            </a:endParaRPr>
          </a:p>
        </p:txBody>
      </p:sp>
      <p:sp>
        <p:nvSpPr>
          <p:cNvPr id="40" name="Rectangle">
            <a:extLst>
              <a:ext uri="{FF2B5EF4-FFF2-40B4-BE49-F238E27FC236}">
                <a16:creationId xmlns:a16="http://schemas.microsoft.com/office/drawing/2014/main" id="{37A4DAF9-D1A0-41A0-B7E2-FAF04EDF30BA}"/>
              </a:ext>
            </a:extLst>
          </p:cNvPr>
          <p:cNvSpPr/>
          <p:nvPr/>
        </p:nvSpPr>
        <p:spPr>
          <a:xfrm>
            <a:off x="7372834" y="3627619"/>
            <a:ext cx="4819166" cy="725170"/>
          </a:xfrm>
          <a:prstGeom prst="rect">
            <a:avLst/>
          </a:prstGeom>
          <a:solidFill>
            <a:srgbClr val="A2B969">
              <a:lumMod val="60000"/>
              <a:lumOff val="40000"/>
            </a:srgbClr>
          </a:solidFill>
          <a:ln w="12700">
            <a:miter lim="400000"/>
          </a:ln>
        </p:spPr>
        <p:txBody>
          <a:bodyPr lIns="182880" tIns="38100" rIns="182880" bIns="38100" anchor="ctr"/>
          <a:lstStyle/>
          <a:p>
            <a:pPr lvl="0"/>
            <a:r>
              <a:rPr lang="en-GB" sz="1500" kern="0" noProof="1"/>
              <a:t> Conducting monthly meetings with the responsibilities of these units and finding solutions for  the problems and obstacles that facing their activities.</a:t>
            </a:r>
            <a:endParaRPr kumimoji="0" lang="en-US" sz="1500" b="0" i="0" u="none" strike="noStrike" kern="0" cap="none" spc="0" normalizeH="0" baseline="0" noProof="1">
              <a:ln>
                <a:noFill/>
              </a:ln>
              <a:effectLst/>
              <a:uLnTx/>
              <a:uFillTx/>
            </a:endParaRPr>
          </a:p>
        </p:txBody>
      </p:sp>
      <p:sp>
        <p:nvSpPr>
          <p:cNvPr id="41" name="Rectangle">
            <a:extLst>
              <a:ext uri="{FF2B5EF4-FFF2-40B4-BE49-F238E27FC236}">
                <a16:creationId xmlns:a16="http://schemas.microsoft.com/office/drawing/2014/main" id="{D7929F73-1055-4F09-88FB-9FE1370634EA}"/>
              </a:ext>
            </a:extLst>
          </p:cNvPr>
          <p:cNvSpPr/>
          <p:nvPr/>
        </p:nvSpPr>
        <p:spPr>
          <a:xfrm>
            <a:off x="7372834" y="2902449"/>
            <a:ext cx="4819166" cy="725170"/>
          </a:xfrm>
          <a:prstGeom prst="rect">
            <a:avLst/>
          </a:prstGeom>
          <a:solidFill>
            <a:srgbClr val="F7931F">
              <a:lumMod val="60000"/>
              <a:lumOff val="40000"/>
            </a:srgbClr>
          </a:solidFill>
          <a:ln w="12700">
            <a:miter lim="400000"/>
          </a:ln>
        </p:spPr>
        <p:txBody>
          <a:bodyPr lIns="182880" tIns="38100" rIns="182880" bIns="38100" anchor="ctr"/>
          <a:lstStyle/>
          <a:p>
            <a:pPr lvl="0"/>
            <a:r>
              <a:rPr lang="en-GB" sz="1500" kern="0" noProof="1"/>
              <a:t>Monitoring and evaluating the performance of these units from higher authorities contiously.</a:t>
            </a:r>
            <a:endParaRPr kumimoji="0" lang="en-US" sz="1500" b="0" i="0" u="none" strike="noStrike" kern="0" cap="none" spc="0" normalizeH="0" baseline="0" noProof="1">
              <a:ln>
                <a:noFill/>
              </a:ln>
              <a:effectLst/>
              <a:uLnTx/>
              <a:uFillTx/>
            </a:endParaRPr>
          </a:p>
        </p:txBody>
      </p:sp>
      <p:sp>
        <p:nvSpPr>
          <p:cNvPr id="42" name="Rectangle">
            <a:extLst>
              <a:ext uri="{FF2B5EF4-FFF2-40B4-BE49-F238E27FC236}">
                <a16:creationId xmlns:a16="http://schemas.microsoft.com/office/drawing/2014/main" id="{DC984E1A-AEB8-4A3F-8F81-C2835488AFBB}"/>
              </a:ext>
            </a:extLst>
          </p:cNvPr>
          <p:cNvSpPr/>
          <p:nvPr/>
        </p:nvSpPr>
        <p:spPr>
          <a:xfrm>
            <a:off x="7372834" y="2177279"/>
            <a:ext cx="4819166" cy="725170"/>
          </a:xfrm>
          <a:prstGeom prst="rect">
            <a:avLst/>
          </a:prstGeom>
          <a:solidFill>
            <a:srgbClr val="3A5C84">
              <a:lumMod val="60000"/>
              <a:lumOff val="40000"/>
            </a:srgbClr>
          </a:solidFill>
          <a:ln w="12700">
            <a:miter lim="400000"/>
          </a:ln>
        </p:spPr>
        <p:txBody>
          <a:bodyPr lIns="182880" tIns="38100" rIns="182880" bIns="38100" anchor="ctr"/>
          <a:lstStyle/>
          <a:p>
            <a:pPr lvl="0"/>
            <a:r>
              <a:rPr lang="en-GB" sz="1500" kern="0" noProof="1"/>
              <a:t>Promote these units and their activities through media, websites and social media to be known for the others.</a:t>
            </a:r>
            <a:endParaRPr lang="en-US" sz="1500" kern="0" noProof="1"/>
          </a:p>
        </p:txBody>
      </p:sp>
      <p:sp>
        <p:nvSpPr>
          <p:cNvPr id="43" name="Rectangle">
            <a:extLst>
              <a:ext uri="{FF2B5EF4-FFF2-40B4-BE49-F238E27FC236}">
                <a16:creationId xmlns:a16="http://schemas.microsoft.com/office/drawing/2014/main" id="{76D6249F-6566-4C4C-9BB0-4BC24DE11F8A}"/>
              </a:ext>
            </a:extLst>
          </p:cNvPr>
          <p:cNvSpPr/>
          <p:nvPr/>
        </p:nvSpPr>
        <p:spPr>
          <a:xfrm>
            <a:off x="-1" y="4352789"/>
            <a:ext cx="4712091" cy="725170"/>
          </a:xfrm>
          <a:prstGeom prst="rect">
            <a:avLst/>
          </a:prstGeom>
          <a:solidFill>
            <a:srgbClr val="C13018"/>
          </a:solidFill>
          <a:ln w="12700">
            <a:miter lim="400000"/>
          </a:ln>
        </p:spPr>
        <p:txBody>
          <a:bodyPr lIns="640080" tIns="38100" rIns="38100" bIns="38100" anchor="ctr"/>
          <a:lstStyle/>
          <a:p>
            <a:pPr marL="0" marR="0" lvl="0" indent="0" defTabSz="914400" rtl="1"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n-US" sz="3400" b="1" i="0" u="none" strike="noStrike" kern="0" cap="none" spc="0" normalizeH="0" baseline="0" noProof="0" dirty="0">
                <a:ln>
                  <a:noFill/>
                </a:ln>
                <a:solidFill>
                  <a:prstClr val="white"/>
                </a:solidFill>
                <a:effectLst>
                  <a:outerShdw sx="1000" sy="1000" rotWithShape="0">
                    <a:srgbClr val="000000"/>
                  </a:outerShdw>
                </a:effectLst>
                <a:uLnTx/>
                <a:uFillTx/>
              </a:rPr>
              <a:t>Financial Support         </a:t>
            </a:r>
          </a:p>
        </p:txBody>
      </p:sp>
      <p:sp>
        <p:nvSpPr>
          <p:cNvPr id="44" name="Rectangle">
            <a:extLst>
              <a:ext uri="{FF2B5EF4-FFF2-40B4-BE49-F238E27FC236}">
                <a16:creationId xmlns:a16="http://schemas.microsoft.com/office/drawing/2014/main" id="{040D1071-9082-4C28-BFF9-1BB4F685A63B}"/>
              </a:ext>
            </a:extLst>
          </p:cNvPr>
          <p:cNvSpPr/>
          <p:nvPr/>
        </p:nvSpPr>
        <p:spPr>
          <a:xfrm>
            <a:off x="0" y="3627619"/>
            <a:ext cx="4819166" cy="725170"/>
          </a:xfrm>
          <a:prstGeom prst="rect">
            <a:avLst/>
          </a:prstGeom>
          <a:solidFill>
            <a:srgbClr val="A2B969"/>
          </a:solidFill>
          <a:ln w="12700">
            <a:miter lim="400000"/>
          </a:ln>
        </p:spPr>
        <p:txBody>
          <a:bodyPr lIns="64008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n-US" sz="3600" b="1" i="0" u="none" strike="noStrike" kern="0" cap="none" spc="0" normalizeH="0" baseline="0" noProof="0" dirty="0">
                <a:ln>
                  <a:noFill/>
                </a:ln>
                <a:solidFill>
                  <a:prstClr val="black">
                    <a:lumMod val="75000"/>
                    <a:lumOff val="25000"/>
                  </a:prstClr>
                </a:solidFill>
                <a:effectLst>
                  <a:outerShdw sx="1000" sy="1000" rotWithShape="0">
                    <a:srgbClr val="000000"/>
                  </a:outerShdw>
                </a:effectLst>
                <a:uLnTx/>
                <a:uFillTx/>
              </a:rPr>
              <a:t>      Meetings</a:t>
            </a:r>
          </a:p>
        </p:txBody>
      </p:sp>
      <p:sp>
        <p:nvSpPr>
          <p:cNvPr id="45" name="Rectangle">
            <a:extLst>
              <a:ext uri="{FF2B5EF4-FFF2-40B4-BE49-F238E27FC236}">
                <a16:creationId xmlns:a16="http://schemas.microsoft.com/office/drawing/2014/main" id="{8503DE4E-8E50-4299-B1B0-03AD3F3B825D}"/>
              </a:ext>
            </a:extLst>
          </p:cNvPr>
          <p:cNvSpPr/>
          <p:nvPr/>
        </p:nvSpPr>
        <p:spPr>
          <a:xfrm>
            <a:off x="0" y="2902449"/>
            <a:ext cx="4819166" cy="725170"/>
          </a:xfrm>
          <a:prstGeom prst="rect">
            <a:avLst/>
          </a:prstGeom>
          <a:solidFill>
            <a:srgbClr val="F7931F"/>
          </a:solidFill>
          <a:ln w="12700">
            <a:miter lim="400000"/>
          </a:ln>
        </p:spPr>
        <p:txBody>
          <a:bodyPr lIns="64008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lang="en-US" sz="3600" b="1" kern="0" dirty="0">
                <a:solidFill>
                  <a:prstClr val="black">
                    <a:lumMod val="75000"/>
                    <a:lumOff val="25000"/>
                  </a:prstClr>
                </a:solidFill>
                <a:effectLst>
                  <a:outerShdw sx="1000" sy="1000" rotWithShape="0">
                    <a:srgbClr val="000000"/>
                  </a:outerShdw>
                </a:effectLst>
              </a:rPr>
              <a:t>Conducting M&amp;E</a:t>
            </a:r>
            <a:endParaRPr kumimoji="0" lang="en-US" sz="3600" b="1" i="0" u="none" strike="noStrike" kern="0" cap="none" spc="0" normalizeH="0" baseline="0" noProof="0" dirty="0">
              <a:ln>
                <a:noFill/>
              </a:ln>
              <a:solidFill>
                <a:prstClr val="black">
                  <a:lumMod val="75000"/>
                  <a:lumOff val="25000"/>
                </a:prstClr>
              </a:solidFill>
              <a:effectLst>
                <a:outerShdw sx="1000" sy="1000" rotWithShape="0">
                  <a:srgbClr val="000000"/>
                </a:outerShdw>
              </a:effectLst>
              <a:uLnTx/>
              <a:uFillTx/>
            </a:endParaRPr>
          </a:p>
        </p:txBody>
      </p:sp>
      <p:sp>
        <p:nvSpPr>
          <p:cNvPr id="46" name="Rectangle">
            <a:extLst>
              <a:ext uri="{FF2B5EF4-FFF2-40B4-BE49-F238E27FC236}">
                <a16:creationId xmlns:a16="http://schemas.microsoft.com/office/drawing/2014/main" id="{F932FFA5-BE48-4650-9BD0-B11FB1947800}"/>
              </a:ext>
            </a:extLst>
          </p:cNvPr>
          <p:cNvSpPr/>
          <p:nvPr/>
        </p:nvSpPr>
        <p:spPr>
          <a:xfrm>
            <a:off x="0" y="2177279"/>
            <a:ext cx="4819166" cy="725170"/>
          </a:xfrm>
          <a:prstGeom prst="rect">
            <a:avLst/>
          </a:prstGeom>
          <a:solidFill>
            <a:srgbClr val="3A5C84"/>
          </a:solidFill>
          <a:ln w="12700">
            <a:miter lim="400000"/>
          </a:ln>
        </p:spPr>
        <p:txBody>
          <a:bodyPr lIns="64008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n-US" sz="3600" b="1" i="0" u="none" strike="noStrike" kern="0" cap="none" spc="0" normalizeH="0" baseline="0" noProof="0" dirty="0">
                <a:ln>
                  <a:noFill/>
                </a:ln>
                <a:solidFill>
                  <a:prstClr val="white"/>
                </a:solidFill>
                <a:effectLst>
                  <a:outerShdw sx="1000" sy="1000" rotWithShape="0">
                    <a:srgbClr val="000000"/>
                  </a:outerShdw>
                </a:effectLst>
                <a:uLnTx/>
                <a:uFillTx/>
              </a:rPr>
              <a:t>Media Promotion</a:t>
            </a:r>
          </a:p>
        </p:txBody>
      </p:sp>
      <p:grpSp>
        <p:nvGrpSpPr>
          <p:cNvPr id="47" name="Group 46">
            <a:extLst>
              <a:ext uri="{FF2B5EF4-FFF2-40B4-BE49-F238E27FC236}">
                <a16:creationId xmlns:a16="http://schemas.microsoft.com/office/drawing/2014/main" id="{5478F40A-F7B0-48B9-A7E6-9EC7D8192645}"/>
              </a:ext>
            </a:extLst>
          </p:cNvPr>
          <p:cNvGrpSpPr/>
          <p:nvPr/>
        </p:nvGrpSpPr>
        <p:grpSpPr>
          <a:xfrm>
            <a:off x="7231305" y="2177279"/>
            <a:ext cx="148233" cy="2900680"/>
            <a:chOff x="7231305" y="2450394"/>
            <a:chExt cx="148233" cy="2900680"/>
          </a:xfrm>
        </p:grpSpPr>
        <p:sp>
          <p:nvSpPr>
            <p:cNvPr id="48" name="Rectangle">
              <a:extLst>
                <a:ext uri="{FF2B5EF4-FFF2-40B4-BE49-F238E27FC236}">
                  <a16:creationId xmlns:a16="http://schemas.microsoft.com/office/drawing/2014/main" id="{E7CA62AD-DE46-494D-906B-A5462426680C}"/>
                </a:ext>
              </a:extLst>
            </p:cNvPr>
            <p:cNvSpPr/>
            <p:nvPr/>
          </p:nvSpPr>
          <p:spPr>
            <a:xfrm>
              <a:off x="7231305" y="4625904"/>
              <a:ext cx="148233" cy="725170"/>
            </a:xfrm>
            <a:prstGeom prst="rect">
              <a:avLst/>
            </a:prstGeom>
            <a:solidFill>
              <a:srgbClr val="C13018"/>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600" b="1" i="0" u="none" strike="noStrike" kern="0" cap="none" spc="0" normalizeH="0" baseline="0" noProof="1">
                <a:ln>
                  <a:noFill/>
                </a:ln>
                <a:solidFill>
                  <a:srgbClr val="FFFFFF"/>
                </a:solidFill>
                <a:effectLst>
                  <a:outerShdw blurRad="38100" dist="12700" dir="5400000" rotWithShape="0">
                    <a:srgbClr val="000000">
                      <a:alpha val="50000"/>
                    </a:srgbClr>
                  </a:outerShdw>
                </a:effectLst>
                <a:uLnTx/>
                <a:uFillTx/>
              </a:endParaRPr>
            </a:p>
          </p:txBody>
        </p:sp>
        <p:sp>
          <p:nvSpPr>
            <p:cNvPr id="49" name="Rectangle">
              <a:extLst>
                <a:ext uri="{FF2B5EF4-FFF2-40B4-BE49-F238E27FC236}">
                  <a16:creationId xmlns:a16="http://schemas.microsoft.com/office/drawing/2014/main" id="{776B7495-60C0-4BE2-A437-3E85D28EC563}"/>
                </a:ext>
              </a:extLst>
            </p:cNvPr>
            <p:cNvSpPr/>
            <p:nvPr/>
          </p:nvSpPr>
          <p:spPr>
            <a:xfrm>
              <a:off x="7231305" y="3900734"/>
              <a:ext cx="148233" cy="725170"/>
            </a:xfrm>
            <a:prstGeom prst="rect">
              <a:avLst/>
            </a:prstGeom>
            <a:solidFill>
              <a:srgbClr val="A2B969"/>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600" b="1" i="0" u="none" strike="noStrike" kern="0" cap="none" spc="0" normalizeH="0" baseline="0" noProof="1">
                <a:ln>
                  <a:noFill/>
                </a:ln>
                <a:solidFill>
                  <a:srgbClr val="FFFFFF"/>
                </a:solidFill>
                <a:effectLst>
                  <a:outerShdw blurRad="38100" dist="12700" dir="5400000" rotWithShape="0">
                    <a:srgbClr val="000000">
                      <a:alpha val="50000"/>
                    </a:srgbClr>
                  </a:outerShdw>
                </a:effectLst>
                <a:uLnTx/>
                <a:uFillTx/>
              </a:endParaRPr>
            </a:p>
          </p:txBody>
        </p:sp>
        <p:sp>
          <p:nvSpPr>
            <p:cNvPr id="50" name="Rectangle">
              <a:extLst>
                <a:ext uri="{FF2B5EF4-FFF2-40B4-BE49-F238E27FC236}">
                  <a16:creationId xmlns:a16="http://schemas.microsoft.com/office/drawing/2014/main" id="{17CB1F73-DEB1-4F95-9379-AC5C1BDF7C91}"/>
                </a:ext>
              </a:extLst>
            </p:cNvPr>
            <p:cNvSpPr/>
            <p:nvPr/>
          </p:nvSpPr>
          <p:spPr>
            <a:xfrm>
              <a:off x="7231305" y="3175564"/>
              <a:ext cx="148233" cy="725170"/>
            </a:xfrm>
            <a:prstGeom prst="rect">
              <a:avLst/>
            </a:prstGeom>
            <a:solidFill>
              <a:srgbClr val="F7931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600" b="1" i="0" u="none" strike="noStrike" kern="0" cap="none" spc="0" normalizeH="0" baseline="0" noProof="1">
                <a:ln>
                  <a:noFill/>
                </a:ln>
                <a:solidFill>
                  <a:srgbClr val="FFFFFF"/>
                </a:solidFill>
                <a:effectLst>
                  <a:outerShdw blurRad="38100" dist="12700" dir="5400000" rotWithShape="0">
                    <a:srgbClr val="000000">
                      <a:alpha val="50000"/>
                    </a:srgbClr>
                  </a:outerShdw>
                </a:effectLst>
                <a:uLnTx/>
                <a:uFillTx/>
              </a:endParaRPr>
            </a:p>
          </p:txBody>
        </p:sp>
        <p:sp>
          <p:nvSpPr>
            <p:cNvPr id="51" name="Rectangle">
              <a:extLst>
                <a:ext uri="{FF2B5EF4-FFF2-40B4-BE49-F238E27FC236}">
                  <a16:creationId xmlns:a16="http://schemas.microsoft.com/office/drawing/2014/main" id="{951259AA-D730-4690-BC6A-F494E7938460}"/>
                </a:ext>
              </a:extLst>
            </p:cNvPr>
            <p:cNvSpPr/>
            <p:nvPr/>
          </p:nvSpPr>
          <p:spPr>
            <a:xfrm>
              <a:off x="7231305" y="2450394"/>
              <a:ext cx="148233" cy="725170"/>
            </a:xfrm>
            <a:prstGeom prst="rect">
              <a:avLst/>
            </a:prstGeom>
            <a:solidFill>
              <a:srgbClr val="3A5C84"/>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600" b="1" i="0" u="none" strike="noStrike" kern="0" cap="none" spc="0" normalizeH="0" baseline="0" noProof="1">
                <a:ln>
                  <a:noFill/>
                </a:ln>
                <a:solidFill>
                  <a:srgbClr val="FFFFFF"/>
                </a:solidFill>
                <a:effectLst>
                  <a:outerShdw blurRad="38100" dist="12700" dir="5400000" rotWithShape="0">
                    <a:srgbClr val="000000">
                      <a:alpha val="50000"/>
                    </a:srgbClr>
                  </a:outerShdw>
                </a:effectLst>
                <a:uLnTx/>
                <a:uFillTx/>
              </a:endParaRPr>
            </a:p>
          </p:txBody>
        </p:sp>
      </p:grpSp>
      <p:grpSp>
        <p:nvGrpSpPr>
          <p:cNvPr id="52" name="Group 51">
            <a:extLst>
              <a:ext uri="{FF2B5EF4-FFF2-40B4-BE49-F238E27FC236}">
                <a16:creationId xmlns:a16="http://schemas.microsoft.com/office/drawing/2014/main" id="{828AB3E0-1822-4A00-94B8-FC380A1BF0CD}"/>
              </a:ext>
            </a:extLst>
          </p:cNvPr>
          <p:cNvGrpSpPr/>
          <p:nvPr/>
        </p:nvGrpSpPr>
        <p:grpSpPr>
          <a:xfrm>
            <a:off x="3940899" y="2167930"/>
            <a:ext cx="879441" cy="2900680"/>
            <a:chOff x="7231305" y="2450394"/>
            <a:chExt cx="148233" cy="2900680"/>
          </a:xfrm>
        </p:grpSpPr>
        <p:sp>
          <p:nvSpPr>
            <p:cNvPr id="53" name="Rectangle">
              <a:extLst>
                <a:ext uri="{FF2B5EF4-FFF2-40B4-BE49-F238E27FC236}">
                  <a16:creationId xmlns:a16="http://schemas.microsoft.com/office/drawing/2014/main" id="{5CC7E62C-CCC9-4200-97EF-4EDE63C6A0EB}"/>
                </a:ext>
              </a:extLst>
            </p:cNvPr>
            <p:cNvSpPr/>
            <p:nvPr/>
          </p:nvSpPr>
          <p:spPr>
            <a:xfrm>
              <a:off x="7231305" y="4625904"/>
              <a:ext cx="148233" cy="725170"/>
            </a:xfrm>
            <a:prstGeom prst="rect">
              <a:avLst/>
            </a:prstGeom>
            <a:solidFill>
              <a:srgbClr val="C13018">
                <a:lumMod val="75000"/>
              </a:srgb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54" name="Rectangle">
              <a:extLst>
                <a:ext uri="{FF2B5EF4-FFF2-40B4-BE49-F238E27FC236}">
                  <a16:creationId xmlns:a16="http://schemas.microsoft.com/office/drawing/2014/main" id="{ADF2DB9A-21D1-45E9-BDBD-56EAB10F9918}"/>
                </a:ext>
              </a:extLst>
            </p:cNvPr>
            <p:cNvSpPr/>
            <p:nvPr/>
          </p:nvSpPr>
          <p:spPr>
            <a:xfrm>
              <a:off x="7231305" y="3900734"/>
              <a:ext cx="148233" cy="725170"/>
            </a:xfrm>
            <a:prstGeom prst="rect">
              <a:avLst/>
            </a:prstGeom>
            <a:solidFill>
              <a:srgbClr val="A2B969">
                <a:lumMod val="75000"/>
              </a:srgb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55" name="Rectangle">
              <a:extLst>
                <a:ext uri="{FF2B5EF4-FFF2-40B4-BE49-F238E27FC236}">
                  <a16:creationId xmlns:a16="http://schemas.microsoft.com/office/drawing/2014/main" id="{1FB31A35-AE64-460A-BEB3-1349A3CDCFC1}"/>
                </a:ext>
              </a:extLst>
            </p:cNvPr>
            <p:cNvSpPr/>
            <p:nvPr/>
          </p:nvSpPr>
          <p:spPr>
            <a:xfrm>
              <a:off x="7231305" y="3175564"/>
              <a:ext cx="148233" cy="725170"/>
            </a:xfrm>
            <a:prstGeom prst="rect">
              <a:avLst/>
            </a:prstGeom>
            <a:solidFill>
              <a:srgbClr val="F7931F">
                <a:lumMod val="75000"/>
              </a:srgb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56" name="Rectangle">
              <a:extLst>
                <a:ext uri="{FF2B5EF4-FFF2-40B4-BE49-F238E27FC236}">
                  <a16:creationId xmlns:a16="http://schemas.microsoft.com/office/drawing/2014/main" id="{017DA0E7-F6C4-4977-AC18-4E42A417D9FB}"/>
                </a:ext>
              </a:extLst>
            </p:cNvPr>
            <p:cNvSpPr/>
            <p:nvPr/>
          </p:nvSpPr>
          <p:spPr>
            <a:xfrm>
              <a:off x="7231305" y="2450394"/>
              <a:ext cx="148233" cy="725170"/>
            </a:xfrm>
            <a:prstGeom prst="rect">
              <a:avLst/>
            </a:prstGeom>
            <a:solidFill>
              <a:srgbClr val="3A5C84">
                <a:lumMod val="75000"/>
              </a:srgbClr>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grpSp>
      <p:grpSp>
        <p:nvGrpSpPr>
          <p:cNvPr id="57" name="Group 56">
            <a:extLst>
              <a:ext uri="{FF2B5EF4-FFF2-40B4-BE49-F238E27FC236}">
                <a16:creationId xmlns:a16="http://schemas.microsoft.com/office/drawing/2014/main" id="{B1347400-C31D-4AB9-9254-3B59108951E2}"/>
              </a:ext>
            </a:extLst>
          </p:cNvPr>
          <p:cNvGrpSpPr/>
          <p:nvPr/>
        </p:nvGrpSpPr>
        <p:grpSpPr>
          <a:xfrm>
            <a:off x="5431004" y="1432301"/>
            <a:ext cx="1316736" cy="738378"/>
            <a:chOff x="5431153" y="985325"/>
            <a:chExt cx="1316736" cy="738378"/>
          </a:xfrm>
        </p:grpSpPr>
        <p:sp>
          <p:nvSpPr>
            <p:cNvPr id="58" name="Freeform: Shape 57">
              <a:extLst>
                <a:ext uri="{FF2B5EF4-FFF2-40B4-BE49-F238E27FC236}">
                  <a16:creationId xmlns:a16="http://schemas.microsoft.com/office/drawing/2014/main" id="{5388728C-2C9B-404F-8E75-50B3D031B3C6}"/>
                </a:ext>
              </a:extLst>
            </p:cNvPr>
            <p:cNvSpPr/>
            <p:nvPr/>
          </p:nvSpPr>
          <p:spPr>
            <a:xfrm>
              <a:off x="5431153" y="985325"/>
              <a:ext cx="1316736" cy="356871"/>
            </a:xfrm>
            <a:custGeom>
              <a:avLst/>
              <a:gdLst>
                <a:gd name="connsiteX0" fmla="*/ 353576 w 1312397"/>
                <a:gd name="connsiteY0" fmla="*/ 0 h 356871"/>
                <a:gd name="connsiteX1" fmla="*/ 578807 w 1312397"/>
                <a:gd name="connsiteY1" fmla="*/ 0 h 356871"/>
                <a:gd name="connsiteX2" fmla="*/ 580072 w 1312397"/>
                <a:gd name="connsiteY2" fmla="*/ 0 h 356871"/>
                <a:gd name="connsiteX3" fmla="*/ 960079 w 1312397"/>
                <a:gd name="connsiteY3" fmla="*/ 0 h 356871"/>
                <a:gd name="connsiteX4" fmla="*/ 1209233 w 1312397"/>
                <a:gd name="connsiteY4" fmla="*/ 104137 h 356871"/>
                <a:gd name="connsiteX5" fmla="*/ 1312397 w 1312397"/>
                <a:gd name="connsiteY5" fmla="*/ 356871 h 356871"/>
                <a:gd name="connsiteX6" fmla="*/ 341007 w 1312397"/>
                <a:gd name="connsiteY6" fmla="*/ 356871 h 356871"/>
                <a:gd name="connsiteX7" fmla="*/ 339740 w 1312397"/>
                <a:gd name="connsiteY7" fmla="*/ 356871 h 356871"/>
                <a:gd name="connsiteX8" fmla="*/ 0 w 1312397"/>
                <a:gd name="connsiteY8" fmla="*/ 356871 h 356871"/>
                <a:gd name="connsiteX9" fmla="*/ 353576 w 1312397"/>
                <a:gd name="connsiteY9" fmla="*/ 0 h 35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397" h="356871">
                  <a:moveTo>
                    <a:pt x="353576" y="0"/>
                  </a:moveTo>
                  <a:lnTo>
                    <a:pt x="578807" y="0"/>
                  </a:lnTo>
                  <a:lnTo>
                    <a:pt x="580072" y="0"/>
                  </a:lnTo>
                  <a:lnTo>
                    <a:pt x="960079" y="0"/>
                  </a:lnTo>
                  <a:cubicBezTo>
                    <a:pt x="1058201" y="0"/>
                    <a:pt x="1146325" y="39371"/>
                    <a:pt x="1209233" y="104137"/>
                  </a:cubicBezTo>
                  <a:cubicBezTo>
                    <a:pt x="1272140" y="170175"/>
                    <a:pt x="1312397" y="259079"/>
                    <a:pt x="1312397" y="356871"/>
                  </a:cubicBezTo>
                  <a:lnTo>
                    <a:pt x="341007" y="356871"/>
                  </a:lnTo>
                  <a:lnTo>
                    <a:pt x="339740" y="356871"/>
                  </a:lnTo>
                  <a:lnTo>
                    <a:pt x="0" y="356871"/>
                  </a:lnTo>
                  <a:cubicBezTo>
                    <a:pt x="0" y="158758"/>
                    <a:pt x="158553" y="0"/>
                    <a:pt x="353576" y="0"/>
                  </a:cubicBezTo>
                  <a:close/>
                </a:path>
              </a:pathLst>
            </a:custGeom>
            <a:gradFill flip="none" rotWithShape="1">
              <a:gsLst>
                <a:gs pos="14000">
                  <a:srgbClr val="D86AA6"/>
                </a:gs>
                <a:gs pos="66340">
                  <a:srgbClr val="F59EC6"/>
                </a:gs>
                <a:gs pos="33000">
                  <a:srgbClr val="DF84B5"/>
                </a:gs>
                <a:gs pos="100000">
                  <a:srgbClr val="F59EC6"/>
                </a:gs>
              </a:gsLst>
              <a:lin ang="10800000" scaled="1"/>
              <a:tileRect/>
            </a:gra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600" b="1"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9" name="Rectangle">
              <a:extLst>
                <a:ext uri="{FF2B5EF4-FFF2-40B4-BE49-F238E27FC236}">
                  <a16:creationId xmlns:a16="http://schemas.microsoft.com/office/drawing/2014/main" id="{11650E0E-2192-46FF-BA10-BDD59A4D2D35}"/>
                </a:ext>
              </a:extLst>
            </p:cNvPr>
            <p:cNvSpPr/>
            <p:nvPr/>
          </p:nvSpPr>
          <p:spPr>
            <a:xfrm>
              <a:off x="5431153" y="1369628"/>
              <a:ext cx="1316736" cy="322581"/>
            </a:xfrm>
            <a:prstGeom prst="rect">
              <a:avLst/>
            </a:prstGeom>
            <a:gradFill flip="none" rotWithShape="1">
              <a:gsLst>
                <a:gs pos="0">
                  <a:sysClr val="windowText" lastClr="000000">
                    <a:lumMod val="65000"/>
                    <a:lumOff val="35000"/>
                  </a:sysClr>
                </a:gs>
                <a:gs pos="66340">
                  <a:sysClr val="windowText" lastClr="000000">
                    <a:lumMod val="50000"/>
                    <a:lumOff val="50000"/>
                  </a:sysClr>
                </a:gs>
                <a:gs pos="33000">
                  <a:sysClr val="windowText" lastClr="000000">
                    <a:lumMod val="50000"/>
                    <a:lumOff val="50000"/>
                  </a:sysClr>
                </a:gs>
                <a:gs pos="100000">
                  <a:srgbClr val="D3D3D3">
                    <a:lumMod val="75000"/>
                  </a:srgbClr>
                </a:gs>
              </a:gsLst>
              <a:lin ang="10800000" scaled="1"/>
              <a:tileRect/>
            </a:gradFill>
            <a:ln w="12700">
              <a:miter lim="400000"/>
            </a:ln>
          </p:spPr>
          <p:txBody>
            <a:bodyPr wrap="square" lIns="38100" tIns="38100" rIns="38100" bIns="381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600" b="1"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0" name="Figure">
              <a:extLst>
                <a:ext uri="{FF2B5EF4-FFF2-40B4-BE49-F238E27FC236}">
                  <a16:creationId xmlns:a16="http://schemas.microsoft.com/office/drawing/2014/main" id="{AE029BAF-5591-4F7E-9AA5-371B67941511}"/>
                </a:ext>
              </a:extLst>
            </p:cNvPr>
            <p:cNvSpPr/>
            <p:nvPr/>
          </p:nvSpPr>
          <p:spPr>
            <a:xfrm>
              <a:off x="5431153" y="1340925"/>
              <a:ext cx="1316736" cy="36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lnTo>
                    <a:pt x="5602" y="0"/>
                  </a:lnTo>
                  <a:close/>
                </a:path>
              </a:pathLst>
            </a:custGeom>
            <a:solidFill>
              <a:sysClr val="windowText" lastClr="000000">
                <a:lumMod val="75000"/>
                <a:lumOff val="25000"/>
              </a:sys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1" name="Rectangle">
              <a:extLst>
                <a:ext uri="{FF2B5EF4-FFF2-40B4-BE49-F238E27FC236}">
                  <a16:creationId xmlns:a16="http://schemas.microsoft.com/office/drawing/2014/main" id="{DE433E65-5C14-48BC-9C06-656133287853}"/>
                </a:ext>
              </a:extLst>
            </p:cNvPr>
            <p:cNvSpPr/>
            <p:nvPr/>
          </p:nvSpPr>
          <p:spPr>
            <a:xfrm>
              <a:off x="5431153" y="1687127"/>
              <a:ext cx="1316736" cy="36576"/>
            </a:xfrm>
            <a:prstGeom prst="rect">
              <a:avLst/>
            </a:prstGeom>
            <a:solidFill>
              <a:sysClr val="windowText" lastClr="000000">
                <a:lumMod val="75000"/>
                <a:lumOff val="25000"/>
              </a:sys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grpSp>
      <p:sp>
        <p:nvSpPr>
          <p:cNvPr id="62" name="Rectangle 61">
            <a:extLst>
              <a:ext uri="{FF2B5EF4-FFF2-40B4-BE49-F238E27FC236}">
                <a16:creationId xmlns:a16="http://schemas.microsoft.com/office/drawing/2014/main" id="{2793F7C4-FD62-4638-9162-5B6EE4B9602B}"/>
              </a:ext>
            </a:extLst>
          </p:cNvPr>
          <p:cNvSpPr/>
          <p:nvPr/>
        </p:nvSpPr>
        <p:spPr>
          <a:xfrm>
            <a:off x="5431153" y="4352793"/>
            <a:ext cx="1316736" cy="725170"/>
          </a:xfrm>
          <a:prstGeom prst="rect">
            <a:avLst/>
          </a:prstGeom>
          <a:gradFill flip="none" rotWithShape="1">
            <a:gsLst>
              <a:gs pos="0">
                <a:srgbClr val="C13018">
                  <a:lumMod val="75000"/>
                </a:srgbClr>
              </a:gs>
              <a:gs pos="66340">
                <a:srgbClr val="C13018"/>
              </a:gs>
              <a:gs pos="33000">
                <a:srgbClr val="C13018"/>
              </a:gs>
              <a:gs pos="100000">
                <a:srgbClr val="C13018">
                  <a:lumMod val="60000"/>
                  <a:lumOff val="40000"/>
                </a:srgbClr>
              </a:gs>
            </a:gsLst>
            <a:lin ang="10800000" scaled="1"/>
            <a:tileRect/>
          </a:gradFill>
          <a:ln w="12700">
            <a:miter lim="400000"/>
          </a:ln>
        </p:spPr>
        <p:txBody>
          <a:bodyPr wrap="square" lIns="38100" tIns="38100" rIns="38100" bIns="381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rPr>
              <a:t>01</a:t>
            </a:r>
            <a:endParaRPr kumimoji="0"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63" name="Rectangle 62">
            <a:extLst>
              <a:ext uri="{FF2B5EF4-FFF2-40B4-BE49-F238E27FC236}">
                <a16:creationId xmlns:a16="http://schemas.microsoft.com/office/drawing/2014/main" id="{D356991B-C76E-462C-872F-1018851EBC8D}"/>
              </a:ext>
            </a:extLst>
          </p:cNvPr>
          <p:cNvSpPr/>
          <p:nvPr/>
        </p:nvSpPr>
        <p:spPr>
          <a:xfrm>
            <a:off x="5431153" y="3627623"/>
            <a:ext cx="1316736" cy="725170"/>
          </a:xfrm>
          <a:prstGeom prst="rect">
            <a:avLst/>
          </a:prstGeom>
          <a:gradFill flip="none" rotWithShape="1">
            <a:gsLst>
              <a:gs pos="0">
                <a:srgbClr val="A2B969">
                  <a:lumMod val="75000"/>
                </a:srgbClr>
              </a:gs>
              <a:gs pos="66340">
                <a:srgbClr val="A2B969"/>
              </a:gs>
              <a:gs pos="33000">
                <a:srgbClr val="A2B969"/>
              </a:gs>
              <a:gs pos="100000">
                <a:srgbClr val="A2B969">
                  <a:lumMod val="60000"/>
                  <a:lumOff val="40000"/>
                </a:srgbClr>
              </a:gs>
            </a:gsLst>
            <a:lin ang="10800000" scaled="1"/>
            <a:tileRect/>
          </a:gradFill>
          <a:ln w="12700">
            <a:miter lim="400000"/>
          </a:ln>
        </p:spPr>
        <p:txBody>
          <a:bodyPr wrap="square" lIns="38100" tIns="38100" rIns="38100" bIns="381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rPr>
              <a:t>02</a:t>
            </a:r>
            <a:endParaRPr kumimoji="0"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64" name="Rectangle 63">
            <a:extLst>
              <a:ext uri="{FF2B5EF4-FFF2-40B4-BE49-F238E27FC236}">
                <a16:creationId xmlns:a16="http://schemas.microsoft.com/office/drawing/2014/main" id="{45D8FE2F-C5FD-4637-863B-E8D7CD78E12D}"/>
              </a:ext>
            </a:extLst>
          </p:cNvPr>
          <p:cNvSpPr/>
          <p:nvPr/>
        </p:nvSpPr>
        <p:spPr>
          <a:xfrm>
            <a:off x="5431153" y="2902453"/>
            <a:ext cx="1316736" cy="725170"/>
          </a:xfrm>
          <a:prstGeom prst="rect">
            <a:avLst/>
          </a:prstGeom>
          <a:gradFill flip="none" rotWithShape="1">
            <a:gsLst>
              <a:gs pos="0">
                <a:srgbClr val="F7931F">
                  <a:lumMod val="75000"/>
                </a:srgbClr>
              </a:gs>
              <a:gs pos="66340">
                <a:srgbClr val="F7931F"/>
              </a:gs>
              <a:gs pos="33000">
                <a:srgbClr val="F7931F"/>
              </a:gs>
              <a:gs pos="100000">
                <a:srgbClr val="F7931F">
                  <a:lumMod val="60000"/>
                  <a:lumOff val="40000"/>
                </a:srgbClr>
              </a:gs>
            </a:gsLst>
            <a:lin ang="10800000" scaled="1"/>
            <a:tileRect/>
          </a:gradFill>
          <a:ln w="12700">
            <a:miter lim="400000"/>
          </a:ln>
        </p:spPr>
        <p:txBody>
          <a:bodyPr wrap="square" lIns="38100" tIns="38100" rIns="38100" bIns="381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rPr>
              <a:t>03</a:t>
            </a:r>
            <a:endParaRPr kumimoji="0"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65" name="Rectangle 64">
            <a:extLst>
              <a:ext uri="{FF2B5EF4-FFF2-40B4-BE49-F238E27FC236}">
                <a16:creationId xmlns:a16="http://schemas.microsoft.com/office/drawing/2014/main" id="{565049BB-9EEE-4A7E-9BA2-9D2C1A4BD194}"/>
              </a:ext>
            </a:extLst>
          </p:cNvPr>
          <p:cNvSpPr/>
          <p:nvPr/>
        </p:nvSpPr>
        <p:spPr>
          <a:xfrm>
            <a:off x="5431153" y="2177283"/>
            <a:ext cx="1316736" cy="725170"/>
          </a:xfrm>
          <a:prstGeom prst="rect">
            <a:avLst/>
          </a:prstGeom>
          <a:gradFill flip="none" rotWithShape="1">
            <a:gsLst>
              <a:gs pos="0">
                <a:srgbClr val="3A5C84">
                  <a:lumMod val="75000"/>
                </a:srgbClr>
              </a:gs>
              <a:gs pos="66340">
                <a:srgbClr val="3A5C84"/>
              </a:gs>
              <a:gs pos="33000">
                <a:srgbClr val="3A5C84"/>
              </a:gs>
              <a:gs pos="100000">
                <a:srgbClr val="3A5C84">
                  <a:lumMod val="60000"/>
                  <a:lumOff val="40000"/>
                </a:srgbClr>
              </a:gs>
            </a:gsLst>
            <a:lin ang="10800000" scaled="1"/>
            <a:tileRect/>
          </a:gradFill>
          <a:ln w="12700">
            <a:miter lim="400000"/>
          </a:ln>
        </p:spPr>
        <p:txBody>
          <a:bodyPr wrap="square" lIns="38100" tIns="38100" rIns="38100" bIns="381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rPr>
              <a:t>04</a:t>
            </a:r>
            <a:endParaRPr kumimoji="0" sz="3600" b="1"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endParaRPr>
          </a:p>
        </p:txBody>
      </p:sp>
      <p:sp>
        <p:nvSpPr>
          <p:cNvPr id="66" name="Freeform: Shape 65">
            <a:extLst>
              <a:ext uri="{FF2B5EF4-FFF2-40B4-BE49-F238E27FC236}">
                <a16:creationId xmlns:a16="http://schemas.microsoft.com/office/drawing/2014/main" id="{1701FE26-F5D3-4E5E-AEE9-C3EE4F182DD3}"/>
              </a:ext>
            </a:extLst>
          </p:cNvPr>
          <p:cNvSpPr/>
          <p:nvPr/>
        </p:nvSpPr>
        <p:spPr>
          <a:xfrm flipV="1">
            <a:off x="5746105" y="5430539"/>
            <a:ext cx="688358" cy="384073"/>
          </a:xfrm>
          <a:custGeom>
            <a:avLst/>
            <a:gdLst>
              <a:gd name="connsiteX0" fmla="*/ 0 w 688358"/>
              <a:gd name="connsiteY0" fmla="*/ 384073 h 384073"/>
              <a:gd name="connsiteX1" fmla="*/ 179245 w 688358"/>
              <a:gd name="connsiteY1" fmla="*/ 384073 h 384073"/>
              <a:gd name="connsiteX2" fmla="*/ 509112 w 688358"/>
              <a:gd name="connsiteY2" fmla="*/ 384073 h 384073"/>
              <a:gd name="connsiteX3" fmla="*/ 688358 w 688358"/>
              <a:gd name="connsiteY3" fmla="*/ 384073 h 384073"/>
              <a:gd name="connsiteX4" fmla="*/ 688317 w 688358"/>
              <a:gd name="connsiteY4" fmla="*/ 384027 h 384073"/>
              <a:gd name="connsiteX5" fmla="*/ 346838 w 688358"/>
              <a:gd name="connsiteY5" fmla="*/ 2968 h 384073"/>
              <a:gd name="connsiteX6" fmla="*/ 344179 w 688358"/>
              <a:gd name="connsiteY6" fmla="*/ 0 h 384073"/>
              <a:gd name="connsiteX7" fmla="*/ 341516 w 688358"/>
              <a:gd name="connsiteY7" fmla="*/ 2972 h 38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358" h="384073">
                <a:moveTo>
                  <a:pt x="0" y="384073"/>
                </a:moveTo>
                <a:lnTo>
                  <a:pt x="179245" y="384073"/>
                </a:lnTo>
                <a:lnTo>
                  <a:pt x="509112" y="384073"/>
                </a:lnTo>
                <a:lnTo>
                  <a:pt x="688358" y="384073"/>
                </a:lnTo>
                <a:lnTo>
                  <a:pt x="688317" y="384027"/>
                </a:lnTo>
                <a:lnTo>
                  <a:pt x="346838" y="2968"/>
                </a:lnTo>
                <a:lnTo>
                  <a:pt x="344179" y="0"/>
                </a:lnTo>
                <a:lnTo>
                  <a:pt x="341516" y="2972"/>
                </a:lnTo>
                <a:close/>
              </a:path>
            </a:pathLst>
          </a:custGeom>
          <a:solidFill>
            <a:sysClr val="windowText" lastClr="000000">
              <a:lumMod val="85000"/>
              <a:lumOff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8B7D3FD-31FC-4BD2-95D5-C9164B2E1B6B}"/>
              </a:ext>
            </a:extLst>
          </p:cNvPr>
          <p:cNvSpPr/>
          <p:nvPr/>
        </p:nvSpPr>
        <p:spPr>
          <a:xfrm flipV="1">
            <a:off x="5432829" y="5077961"/>
            <a:ext cx="1314911" cy="352577"/>
          </a:xfrm>
          <a:custGeom>
            <a:avLst/>
            <a:gdLst>
              <a:gd name="connsiteX0" fmla="*/ 1001567 w 1314911"/>
              <a:gd name="connsiteY0" fmla="*/ 35083 h 387736"/>
              <a:gd name="connsiteX1" fmla="*/ 970395 w 1314911"/>
              <a:gd name="connsiteY1" fmla="*/ 0 h 387736"/>
              <a:gd name="connsiteX2" fmla="*/ 970128 w 1314911"/>
              <a:gd name="connsiteY2" fmla="*/ 0 h 387736"/>
              <a:gd name="connsiteX3" fmla="*/ 0 w 1314911"/>
              <a:gd name="connsiteY3" fmla="*/ 387736 h 387736"/>
              <a:gd name="connsiteX4" fmla="*/ 1314911 w 1314911"/>
              <a:gd name="connsiteY4" fmla="*/ 387736 h 387736"/>
              <a:gd name="connsiteX5" fmla="*/ 1001635 w 1314911"/>
              <a:gd name="connsiteY5" fmla="*/ 35159 h 387736"/>
              <a:gd name="connsiteX6" fmla="*/ 822389 w 1314911"/>
              <a:gd name="connsiteY6" fmla="*/ 35159 h 387736"/>
              <a:gd name="connsiteX7" fmla="*/ 492522 w 1314911"/>
              <a:gd name="connsiteY7" fmla="*/ 35159 h 387736"/>
              <a:gd name="connsiteX8" fmla="*/ 313277 w 1314911"/>
              <a:gd name="connsiteY8" fmla="*/ 35159 h 387736"/>
              <a:gd name="connsiteX9" fmla="*/ 344784 w 1314911"/>
              <a:gd name="connsiteY9" fmla="*/ 0 h 387736"/>
              <a:gd name="connsiteX10" fmla="*/ 344517 w 1314911"/>
              <a:gd name="connsiteY10" fmla="*/ 0 h 387736"/>
              <a:gd name="connsiteX0" fmla="*/ 1001567 w 1314911"/>
              <a:gd name="connsiteY0" fmla="*/ 35083 h 387736"/>
              <a:gd name="connsiteX1" fmla="*/ 970395 w 1314911"/>
              <a:gd name="connsiteY1" fmla="*/ 0 h 387736"/>
              <a:gd name="connsiteX2" fmla="*/ 970128 w 1314911"/>
              <a:gd name="connsiteY2" fmla="*/ 0 h 387736"/>
              <a:gd name="connsiteX3" fmla="*/ 1001567 w 1314911"/>
              <a:gd name="connsiteY3" fmla="*/ 35083 h 387736"/>
              <a:gd name="connsiteX4" fmla="*/ 0 w 1314911"/>
              <a:gd name="connsiteY4" fmla="*/ 387736 h 387736"/>
              <a:gd name="connsiteX5" fmla="*/ 1314911 w 1314911"/>
              <a:gd name="connsiteY5" fmla="*/ 387736 h 387736"/>
              <a:gd name="connsiteX6" fmla="*/ 1001635 w 1314911"/>
              <a:gd name="connsiteY6" fmla="*/ 35159 h 387736"/>
              <a:gd name="connsiteX7" fmla="*/ 822389 w 1314911"/>
              <a:gd name="connsiteY7" fmla="*/ 35159 h 387736"/>
              <a:gd name="connsiteX8" fmla="*/ 492522 w 1314911"/>
              <a:gd name="connsiteY8" fmla="*/ 35159 h 387736"/>
              <a:gd name="connsiteX9" fmla="*/ 313277 w 1314911"/>
              <a:gd name="connsiteY9" fmla="*/ 35159 h 387736"/>
              <a:gd name="connsiteX10" fmla="*/ 344784 w 1314911"/>
              <a:gd name="connsiteY10" fmla="*/ 0 h 387736"/>
              <a:gd name="connsiteX11" fmla="*/ 0 w 1314911"/>
              <a:gd name="connsiteY11" fmla="*/ 387736 h 387736"/>
              <a:gd name="connsiteX0" fmla="*/ 1001567 w 1314911"/>
              <a:gd name="connsiteY0" fmla="*/ 35083 h 387736"/>
              <a:gd name="connsiteX1" fmla="*/ 970395 w 1314911"/>
              <a:gd name="connsiteY1" fmla="*/ 0 h 387736"/>
              <a:gd name="connsiteX2" fmla="*/ 970128 w 1314911"/>
              <a:gd name="connsiteY2" fmla="*/ 0 h 387736"/>
              <a:gd name="connsiteX3" fmla="*/ 1001567 w 1314911"/>
              <a:gd name="connsiteY3" fmla="*/ 35083 h 387736"/>
              <a:gd name="connsiteX4" fmla="*/ 0 w 1314911"/>
              <a:gd name="connsiteY4" fmla="*/ 387736 h 387736"/>
              <a:gd name="connsiteX5" fmla="*/ 1314911 w 1314911"/>
              <a:gd name="connsiteY5" fmla="*/ 387736 h 387736"/>
              <a:gd name="connsiteX6" fmla="*/ 1001635 w 1314911"/>
              <a:gd name="connsiteY6" fmla="*/ 35159 h 387736"/>
              <a:gd name="connsiteX7" fmla="*/ 822389 w 1314911"/>
              <a:gd name="connsiteY7" fmla="*/ 35159 h 387736"/>
              <a:gd name="connsiteX8" fmla="*/ 492522 w 1314911"/>
              <a:gd name="connsiteY8" fmla="*/ 35159 h 387736"/>
              <a:gd name="connsiteX9" fmla="*/ 313277 w 1314911"/>
              <a:gd name="connsiteY9" fmla="*/ 35159 h 387736"/>
              <a:gd name="connsiteX10" fmla="*/ 0 w 1314911"/>
              <a:gd name="connsiteY10" fmla="*/ 387736 h 387736"/>
              <a:gd name="connsiteX0" fmla="*/ 1001567 w 1314911"/>
              <a:gd name="connsiteY0" fmla="*/ 35083 h 387736"/>
              <a:gd name="connsiteX1" fmla="*/ 970395 w 1314911"/>
              <a:gd name="connsiteY1" fmla="*/ 0 h 387736"/>
              <a:gd name="connsiteX2" fmla="*/ 1001567 w 1314911"/>
              <a:gd name="connsiteY2" fmla="*/ 35083 h 387736"/>
              <a:gd name="connsiteX3" fmla="*/ 0 w 1314911"/>
              <a:gd name="connsiteY3" fmla="*/ 387736 h 387736"/>
              <a:gd name="connsiteX4" fmla="*/ 1314911 w 1314911"/>
              <a:gd name="connsiteY4" fmla="*/ 387736 h 387736"/>
              <a:gd name="connsiteX5" fmla="*/ 1001635 w 1314911"/>
              <a:gd name="connsiteY5" fmla="*/ 35159 h 387736"/>
              <a:gd name="connsiteX6" fmla="*/ 822389 w 1314911"/>
              <a:gd name="connsiteY6" fmla="*/ 35159 h 387736"/>
              <a:gd name="connsiteX7" fmla="*/ 492522 w 1314911"/>
              <a:gd name="connsiteY7" fmla="*/ 35159 h 387736"/>
              <a:gd name="connsiteX8" fmla="*/ 313277 w 1314911"/>
              <a:gd name="connsiteY8" fmla="*/ 35159 h 387736"/>
              <a:gd name="connsiteX9" fmla="*/ 0 w 1314911"/>
              <a:gd name="connsiteY9" fmla="*/ 387736 h 387736"/>
              <a:gd name="connsiteX0" fmla="*/ 0 w 1314911"/>
              <a:gd name="connsiteY0" fmla="*/ 352577 h 352577"/>
              <a:gd name="connsiteX1" fmla="*/ 1314911 w 1314911"/>
              <a:gd name="connsiteY1" fmla="*/ 352577 h 352577"/>
              <a:gd name="connsiteX2" fmla="*/ 1001635 w 1314911"/>
              <a:gd name="connsiteY2" fmla="*/ 0 h 352577"/>
              <a:gd name="connsiteX3" fmla="*/ 822389 w 1314911"/>
              <a:gd name="connsiteY3" fmla="*/ 0 h 352577"/>
              <a:gd name="connsiteX4" fmla="*/ 492522 w 1314911"/>
              <a:gd name="connsiteY4" fmla="*/ 0 h 352577"/>
              <a:gd name="connsiteX5" fmla="*/ 313277 w 1314911"/>
              <a:gd name="connsiteY5" fmla="*/ 0 h 352577"/>
              <a:gd name="connsiteX6" fmla="*/ 0 w 1314911"/>
              <a:gd name="connsiteY6" fmla="*/ 352577 h 3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911" h="352577">
                <a:moveTo>
                  <a:pt x="0" y="352577"/>
                </a:moveTo>
                <a:lnTo>
                  <a:pt x="1314911" y="352577"/>
                </a:lnTo>
                <a:lnTo>
                  <a:pt x="1001635" y="0"/>
                </a:lnTo>
                <a:lnTo>
                  <a:pt x="822389" y="0"/>
                </a:lnTo>
                <a:lnTo>
                  <a:pt x="492522" y="0"/>
                </a:lnTo>
                <a:lnTo>
                  <a:pt x="313277" y="0"/>
                </a:lnTo>
                <a:lnTo>
                  <a:pt x="0" y="352577"/>
                </a:lnTo>
                <a:close/>
              </a:path>
            </a:pathLst>
          </a:custGeom>
          <a:gradFill flip="none" rotWithShape="1">
            <a:gsLst>
              <a:gs pos="0">
                <a:srgbClr val="DA7D3E"/>
              </a:gs>
              <a:gs pos="66340">
                <a:srgbClr val="E7A980"/>
              </a:gs>
              <a:gs pos="33000">
                <a:srgbClr val="E7A980"/>
              </a:gs>
              <a:gs pos="100000">
                <a:srgbClr val="E7A980"/>
              </a:gs>
            </a:gsLst>
            <a:lin ang="11400000" scaled="0"/>
            <a:tileRect/>
          </a:gra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69" name="Freeform: Shape 68">
            <a:extLst>
              <a:ext uri="{FF2B5EF4-FFF2-40B4-BE49-F238E27FC236}">
                <a16:creationId xmlns:a16="http://schemas.microsoft.com/office/drawing/2014/main" id="{B82F1964-3554-4C55-8B23-51B6CE63A2A1}"/>
              </a:ext>
            </a:extLst>
          </p:cNvPr>
          <p:cNvSpPr/>
          <p:nvPr/>
        </p:nvSpPr>
        <p:spPr>
          <a:xfrm>
            <a:off x="4185602" y="3825989"/>
            <a:ext cx="526488" cy="328428"/>
          </a:xfrm>
          <a:custGeom>
            <a:avLst/>
            <a:gdLst>
              <a:gd name="connsiteX0" fmla="*/ 263245 w 526488"/>
              <a:gd name="connsiteY0" fmla="*/ 215609 h 328428"/>
              <a:gd name="connsiteX1" fmla="*/ 309626 w 526488"/>
              <a:gd name="connsiteY1" fmla="*/ 223130 h 328428"/>
              <a:gd name="connsiteX2" fmla="*/ 364782 w 526488"/>
              <a:gd name="connsiteY2" fmla="*/ 249455 h 328428"/>
              <a:gd name="connsiteX3" fmla="*/ 376064 w 526488"/>
              <a:gd name="connsiteY3" fmla="*/ 272018 h 328428"/>
              <a:gd name="connsiteX4" fmla="*/ 376064 w 526488"/>
              <a:gd name="connsiteY4" fmla="*/ 328428 h 328428"/>
              <a:gd name="connsiteX5" fmla="*/ 150425 w 526488"/>
              <a:gd name="connsiteY5" fmla="*/ 328428 h 328428"/>
              <a:gd name="connsiteX6" fmla="*/ 150425 w 526488"/>
              <a:gd name="connsiteY6" fmla="*/ 272018 h 328428"/>
              <a:gd name="connsiteX7" fmla="*/ 161707 w 526488"/>
              <a:gd name="connsiteY7" fmla="*/ 249455 h 328428"/>
              <a:gd name="connsiteX8" fmla="*/ 216864 w 526488"/>
              <a:gd name="connsiteY8" fmla="*/ 223130 h 328428"/>
              <a:gd name="connsiteX9" fmla="*/ 263245 w 526488"/>
              <a:gd name="connsiteY9" fmla="*/ 215609 h 328428"/>
              <a:gd name="connsiteX10" fmla="*/ 413670 w 526488"/>
              <a:gd name="connsiteY10" fmla="*/ 127861 h 328428"/>
              <a:gd name="connsiteX11" fmla="*/ 460051 w 526488"/>
              <a:gd name="connsiteY11" fmla="*/ 135382 h 328428"/>
              <a:gd name="connsiteX12" fmla="*/ 515206 w 526488"/>
              <a:gd name="connsiteY12" fmla="*/ 161708 h 328428"/>
              <a:gd name="connsiteX13" fmla="*/ 526488 w 526488"/>
              <a:gd name="connsiteY13" fmla="*/ 184271 h 328428"/>
              <a:gd name="connsiteX14" fmla="*/ 526488 w 526488"/>
              <a:gd name="connsiteY14" fmla="*/ 240681 h 328428"/>
              <a:gd name="connsiteX15" fmla="*/ 389852 w 526488"/>
              <a:gd name="connsiteY15" fmla="*/ 240681 h 328428"/>
              <a:gd name="connsiteX16" fmla="*/ 379824 w 526488"/>
              <a:gd name="connsiteY16" fmla="*/ 229399 h 328428"/>
              <a:gd name="connsiteX17" fmla="*/ 322160 w 526488"/>
              <a:gd name="connsiteY17" fmla="*/ 200567 h 328428"/>
              <a:gd name="connsiteX18" fmla="*/ 344724 w 526488"/>
              <a:gd name="connsiteY18" fmla="*/ 145411 h 328428"/>
              <a:gd name="connsiteX19" fmla="*/ 344724 w 526488"/>
              <a:gd name="connsiteY19" fmla="*/ 144157 h 328428"/>
              <a:gd name="connsiteX20" fmla="*/ 367287 w 526488"/>
              <a:gd name="connsiteY20" fmla="*/ 135382 h 328428"/>
              <a:gd name="connsiteX21" fmla="*/ 413670 w 526488"/>
              <a:gd name="connsiteY21" fmla="*/ 127861 h 328428"/>
              <a:gd name="connsiteX22" fmla="*/ 112820 w 526488"/>
              <a:gd name="connsiteY22" fmla="*/ 127861 h 328428"/>
              <a:gd name="connsiteX23" fmla="*/ 159201 w 526488"/>
              <a:gd name="connsiteY23" fmla="*/ 135382 h 328428"/>
              <a:gd name="connsiteX24" fmla="*/ 181765 w 526488"/>
              <a:gd name="connsiteY24" fmla="*/ 142903 h 328428"/>
              <a:gd name="connsiteX25" fmla="*/ 181765 w 526488"/>
              <a:gd name="connsiteY25" fmla="*/ 145411 h 328428"/>
              <a:gd name="connsiteX26" fmla="*/ 204328 w 526488"/>
              <a:gd name="connsiteY26" fmla="*/ 200567 h 328428"/>
              <a:gd name="connsiteX27" fmla="*/ 146665 w 526488"/>
              <a:gd name="connsiteY27" fmla="*/ 229399 h 328428"/>
              <a:gd name="connsiteX28" fmla="*/ 135384 w 526488"/>
              <a:gd name="connsiteY28" fmla="*/ 240681 h 328428"/>
              <a:gd name="connsiteX29" fmla="*/ 0 w 526488"/>
              <a:gd name="connsiteY29" fmla="*/ 240681 h 328428"/>
              <a:gd name="connsiteX30" fmla="*/ 0 w 526488"/>
              <a:gd name="connsiteY30" fmla="*/ 184271 h 328428"/>
              <a:gd name="connsiteX31" fmla="*/ 11282 w 526488"/>
              <a:gd name="connsiteY31" fmla="*/ 161708 h 328428"/>
              <a:gd name="connsiteX32" fmla="*/ 66439 w 526488"/>
              <a:gd name="connsiteY32" fmla="*/ 135382 h 328428"/>
              <a:gd name="connsiteX33" fmla="*/ 112820 w 526488"/>
              <a:gd name="connsiteY33" fmla="*/ 127861 h 328428"/>
              <a:gd name="connsiteX34" fmla="*/ 263245 w 526488"/>
              <a:gd name="connsiteY34" fmla="*/ 87748 h 328428"/>
              <a:gd name="connsiteX35" fmla="*/ 319655 w 526488"/>
              <a:gd name="connsiteY35" fmla="*/ 144158 h 328428"/>
              <a:gd name="connsiteX36" fmla="*/ 263245 w 526488"/>
              <a:gd name="connsiteY36" fmla="*/ 200568 h 328428"/>
              <a:gd name="connsiteX37" fmla="*/ 206835 w 526488"/>
              <a:gd name="connsiteY37" fmla="*/ 144158 h 328428"/>
              <a:gd name="connsiteX38" fmla="*/ 263245 w 526488"/>
              <a:gd name="connsiteY38" fmla="*/ 87748 h 328428"/>
              <a:gd name="connsiteX39" fmla="*/ 413670 w 526488"/>
              <a:gd name="connsiteY39" fmla="*/ 0 h 328428"/>
              <a:gd name="connsiteX40" fmla="*/ 470080 w 526488"/>
              <a:gd name="connsiteY40" fmla="*/ 56409 h 328428"/>
              <a:gd name="connsiteX41" fmla="*/ 413670 w 526488"/>
              <a:gd name="connsiteY41" fmla="*/ 112819 h 328428"/>
              <a:gd name="connsiteX42" fmla="*/ 357260 w 526488"/>
              <a:gd name="connsiteY42" fmla="*/ 56409 h 328428"/>
              <a:gd name="connsiteX43" fmla="*/ 413670 w 526488"/>
              <a:gd name="connsiteY43" fmla="*/ 0 h 328428"/>
              <a:gd name="connsiteX44" fmla="*/ 112820 w 526488"/>
              <a:gd name="connsiteY44" fmla="*/ 0 h 328428"/>
              <a:gd name="connsiteX45" fmla="*/ 169230 w 526488"/>
              <a:gd name="connsiteY45" fmla="*/ 56409 h 328428"/>
              <a:gd name="connsiteX46" fmla="*/ 112820 w 526488"/>
              <a:gd name="connsiteY46" fmla="*/ 112819 h 328428"/>
              <a:gd name="connsiteX47" fmla="*/ 56410 w 526488"/>
              <a:gd name="connsiteY47" fmla="*/ 56409 h 328428"/>
              <a:gd name="connsiteX48" fmla="*/ 112820 w 526488"/>
              <a:gd name="connsiteY48" fmla="*/ 0 h 32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26488" h="328428">
                <a:moveTo>
                  <a:pt x="263245" y="215609"/>
                </a:moveTo>
                <a:cubicBezTo>
                  <a:pt x="279541" y="215609"/>
                  <a:pt x="295837" y="219370"/>
                  <a:pt x="309626" y="223130"/>
                </a:cubicBezTo>
                <a:cubicBezTo>
                  <a:pt x="329682" y="228144"/>
                  <a:pt x="349739" y="236919"/>
                  <a:pt x="364782" y="249455"/>
                </a:cubicBezTo>
                <a:cubicBezTo>
                  <a:pt x="372303" y="254469"/>
                  <a:pt x="376064" y="263244"/>
                  <a:pt x="376064" y="272018"/>
                </a:cubicBezTo>
                <a:lnTo>
                  <a:pt x="376064" y="328428"/>
                </a:lnTo>
                <a:lnTo>
                  <a:pt x="150425" y="328428"/>
                </a:lnTo>
                <a:lnTo>
                  <a:pt x="150425" y="272018"/>
                </a:lnTo>
                <a:cubicBezTo>
                  <a:pt x="150425" y="263244"/>
                  <a:pt x="154186" y="255722"/>
                  <a:pt x="161707" y="249455"/>
                </a:cubicBezTo>
                <a:cubicBezTo>
                  <a:pt x="178003" y="238173"/>
                  <a:pt x="196806" y="228144"/>
                  <a:pt x="216864" y="223130"/>
                </a:cubicBezTo>
                <a:cubicBezTo>
                  <a:pt x="231906" y="218116"/>
                  <a:pt x="248202" y="215609"/>
                  <a:pt x="263245" y="215609"/>
                </a:cubicBezTo>
                <a:close/>
                <a:moveTo>
                  <a:pt x="413670" y="127861"/>
                </a:moveTo>
                <a:cubicBezTo>
                  <a:pt x="429966" y="127861"/>
                  <a:pt x="446262" y="131622"/>
                  <a:pt x="460051" y="135382"/>
                </a:cubicBezTo>
                <a:cubicBezTo>
                  <a:pt x="480107" y="140396"/>
                  <a:pt x="500164" y="149171"/>
                  <a:pt x="515206" y="161708"/>
                </a:cubicBezTo>
                <a:cubicBezTo>
                  <a:pt x="522728" y="166722"/>
                  <a:pt x="526488" y="175497"/>
                  <a:pt x="526488" y="184271"/>
                </a:cubicBezTo>
                <a:lnTo>
                  <a:pt x="526488" y="240681"/>
                </a:lnTo>
                <a:lnTo>
                  <a:pt x="389852" y="240681"/>
                </a:lnTo>
                <a:cubicBezTo>
                  <a:pt x="387345" y="235667"/>
                  <a:pt x="383585" y="233159"/>
                  <a:pt x="379824" y="229399"/>
                </a:cubicBezTo>
                <a:cubicBezTo>
                  <a:pt x="364780" y="218117"/>
                  <a:pt x="345977" y="208089"/>
                  <a:pt x="322160" y="200567"/>
                </a:cubicBezTo>
                <a:cubicBezTo>
                  <a:pt x="335949" y="186778"/>
                  <a:pt x="344724" y="166722"/>
                  <a:pt x="344724" y="145411"/>
                </a:cubicBezTo>
                <a:lnTo>
                  <a:pt x="344724" y="144157"/>
                </a:lnTo>
                <a:cubicBezTo>
                  <a:pt x="352245" y="140396"/>
                  <a:pt x="359766" y="137889"/>
                  <a:pt x="367287" y="135382"/>
                </a:cubicBezTo>
                <a:cubicBezTo>
                  <a:pt x="382331" y="130368"/>
                  <a:pt x="398627" y="127861"/>
                  <a:pt x="413670" y="127861"/>
                </a:cubicBezTo>
                <a:close/>
                <a:moveTo>
                  <a:pt x="112820" y="127861"/>
                </a:moveTo>
                <a:cubicBezTo>
                  <a:pt x="129116" y="127861"/>
                  <a:pt x="145412" y="131622"/>
                  <a:pt x="159201" y="135382"/>
                </a:cubicBezTo>
                <a:cubicBezTo>
                  <a:pt x="166722" y="136636"/>
                  <a:pt x="174243" y="140396"/>
                  <a:pt x="181765" y="142903"/>
                </a:cubicBezTo>
                <a:cubicBezTo>
                  <a:pt x="181765" y="144157"/>
                  <a:pt x="181765" y="144157"/>
                  <a:pt x="181765" y="145411"/>
                </a:cubicBezTo>
                <a:cubicBezTo>
                  <a:pt x="181765" y="166722"/>
                  <a:pt x="190539" y="185525"/>
                  <a:pt x="204328" y="200567"/>
                </a:cubicBezTo>
                <a:cubicBezTo>
                  <a:pt x="184272" y="206835"/>
                  <a:pt x="164215" y="216863"/>
                  <a:pt x="146665" y="229399"/>
                </a:cubicBezTo>
                <a:cubicBezTo>
                  <a:pt x="141651" y="233159"/>
                  <a:pt x="139144" y="235667"/>
                  <a:pt x="135384" y="240681"/>
                </a:cubicBezTo>
                <a:lnTo>
                  <a:pt x="0" y="240681"/>
                </a:lnTo>
                <a:lnTo>
                  <a:pt x="0" y="184271"/>
                </a:lnTo>
                <a:cubicBezTo>
                  <a:pt x="0" y="175497"/>
                  <a:pt x="3761" y="166722"/>
                  <a:pt x="11282" y="161708"/>
                </a:cubicBezTo>
                <a:cubicBezTo>
                  <a:pt x="27578" y="150425"/>
                  <a:pt x="46381" y="141650"/>
                  <a:pt x="66439" y="135382"/>
                </a:cubicBezTo>
                <a:cubicBezTo>
                  <a:pt x="81481" y="130368"/>
                  <a:pt x="97777" y="127861"/>
                  <a:pt x="112820" y="127861"/>
                </a:cubicBezTo>
                <a:close/>
                <a:moveTo>
                  <a:pt x="263245" y="87748"/>
                </a:moveTo>
                <a:cubicBezTo>
                  <a:pt x="294399" y="87748"/>
                  <a:pt x="319655" y="113003"/>
                  <a:pt x="319655" y="144158"/>
                </a:cubicBezTo>
                <a:cubicBezTo>
                  <a:pt x="319655" y="175312"/>
                  <a:pt x="294399" y="200568"/>
                  <a:pt x="263245" y="200568"/>
                </a:cubicBezTo>
                <a:cubicBezTo>
                  <a:pt x="232090" y="200568"/>
                  <a:pt x="206835" y="175312"/>
                  <a:pt x="206835" y="144158"/>
                </a:cubicBezTo>
                <a:cubicBezTo>
                  <a:pt x="206835" y="113003"/>
                  <a:pt x="232090" y="87748"/>
                  <a:pt x="263245" y="87748"/>
                </a:cubicBezTo>
                <a:close/>
                <a:moveTo>
                  <a:pt x="413670" y="0"/>
                </a:moveTo>
                <a:cubicBezTo>
                  <a:pt x="444824" y="0"/>
                  <a:pt x="470080" y="25255"/>
                  <a:pt x="470080" y="56409"/>
                </a:cubicBezTo>
                <a:cubicBezTo>
                  <a:pt x="470080" y="87563"/>
                  <a:pt x="444824" y="112819"/>
                  <a:pt x="413670" y="112819"/>
                </a:cubicBezTo>
                <a:cubicBezTo>
                  <a:pt x="382515" y="112819"/>
                  <a:pt x="357260" y="87563"/>
                  <a:pt x="357260" y="56409"/>
                </a:cubicBezTo>
                <a:cubicBezTo>
                  <a:pt x="357260" y="25255"/>
                  <a:pt x="382515" y="0"/>
                  <a:pt x="413670" y="0"/>
                </a:cubicBezTo>
                <a:close/>
                <a:moveTo>
                  <a:pt x="112820" y="0"/>
                </a:moveTo>
                <a:cubicBezTo>
                  <a:pt x="143974" y="0"/>
                  <a:pt x="169230" y="25255"/>
                  <a:pt x="169230" y="56409"/>
                </a:cubicBezTo>
                <a:cubicBezTo>
                  <a:pt x="169230" y="87563"/>
                  <a:pt x="143974" y="112819"/>
                  <a:pt x="112820" y="112819"/>
                </a:cubicBezTo>
                <a:cubicBezTo>
                  <a:pt x="81665" y="112819"/>
                  <a:pt x="56410" y="87563"/>
                  <a:pt x="56410" y="56409"/>
                </a:cubicBezTo>
                <a:cubicBezTo>
                  <a:pt x="56410" y="25255"/>
                  <a:pt x="81665" y="0"/>
                  <a:pt x="112820" y="0"/>
                </a:cubicBezTo>
                <a:close/>
              </a:path>
            </a:pathLst>
          </a:custGeom>
          <a:solidFill>
            <a:sysClr val="window" lastClr="FFFFFF"/>
          </a:solidFill>
          <a:ln w="625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0" name="Freeform: Shape 69">
            <a:extLst>
              <a:ext uri="{FF2B5EF4-FFF2-40B4-BE49-F238E27FC236}">
                <a16:creationId xmlns:a16="http://schemas.microsoft.com/office/drawing/2014/main" id="{8D23AA52-E894-4207-BCD4-2702638ACB0B}"/>
              </a:ext>
            </a:extLst>
          </p:cNvPr>
          <p:cNvSpPr/>
          <p:nvPr/>
        </p:nvSpPr>
        <p:spPr>
          <a:xfrm>
            <a:off x="4273351" y="4477200"/>
            <a:ext cx="350993" cy="476346"/>
          </a:xfrm>
          <a:custGeom>
            <a:avLst/>
            <a:gdLst>
              <a:gd name="connsiteX0" fmla="*/ 300851 w 350993"/>
              <a:gd name="connsiteY0" fmla="*/ 401134 h 476346"/>
              <a:gd name="connsiteX1" fmla="*/ 288316 w 350993"/>
              <a:gd name="connsiteY1" fmla="*/ 413669 h 476346"/>
              <a:gd name="connsiteX2" fmla="*/ 300851 w 350993"/>
              <a:gd name="connsiteY2" fmla="*/ 426204 h 476346"/>
              <a:gd name="connsiteX3" fmla="*/ 313386 w 350993"/>
              <a:gd name="connsiteY3" fmla="*/ 413669 h 476346"/>
              <a:gd name="connsiteX4" fmla="*/ 300851 w 350993"/>
              <a:gd name="connsiteY4" fmla="*/ 401134 h 476346"/>
              <a:gd name="connsiteX5" fmla="*/ 0 w 350993"/>
              <a:gd name="connsiteY5" fmla="*/ 325921 h 476346"/>
              <a:gd name="connsiteX6" fmla="*/ 175497 w 350993"/>
              <a:gd name="connsiteY6" fmla="*/ 376063 h 476346"/>
              <a:gd name="connsiteX7" fmla="*/ 350993 w 350993"/>
              <a:gd name="connsiteY7" fmla="*/ 325921 h 476346"/>
              <a:gd name="connsiteX8" fmla="*/ 350993 w 350993"/>
              <a:gd name="connsiteY8" fmla="*/ 426204 h 476346"/>
              <a:gd name="connsiteX9" fmla="*/ 175497 w 350993"/>
              <a:gd name="connsiteY9" fmla="*/ 476346 h 476346"/>
              <a:gd name="connsiteX10" fmla="*/ 0 w 350993"/>
              <a:gd name="connsiteY10" fmla="*/ 426204 h 476346"/>
              <a:gd name="connsiteX11" fmla="*/ 300851 w 350993"/>
              <a:gd name="connsiteY11" fmla="*/ 275780 h 476346"/>
              <a:gd name="connsiteX12" fmla="*/ 288316 w 350993"/>
              <a:gd name="connsiteY12" fmla="*/ 288315 h 476346"/>
              <a:gd name="connsiteX13" fmla="*/ 300851 w 350993"/>
              <a:gd name="connsiteY13" fmla="*/ 300850 h 476346"/>
              <a:gd name="connsiteX14" fmla="*/ 313386 w 350993"/>
              <a:gd name="connsiteY14" fmla="*/ 288315 h 476346"/>
              <a:gd name="connsiteX15" fmla="*/ 300851 w 350993"/>
              <a:gd name="connsiteY15" fmla="*/ 275780 h 476346"/>
              <a:gd name="connsiteX16" fmla="*/ 0 w 350993"/>
              <a:gd name="connsiteY16" fmla="*/ 200567 h 476346"/>
              <a:gd name="connsiteX17" fmla="*/ 175497 w 350993"/>
              <a:gd name="connsiteY17" fmla="*/ 250709 h 476346"/>
              <a:gd name="connsiteX18" fmla="*/ 350993 w 350993"/>
              <a:gd name="connsiteY18" fmla="*/ 200567 h 476346"/>
              <a:gd name="connsiteX19" fmla="*/ 350993 w 350993"/>
              <a:gd name="connsiteY19" fmla="*/ 300850 h 476346"/>
              <a:gd name="connsiteX20" fmla="*/ 175497 w 350993"/>
              <a:gd name="connsiteY20" fmla="*/ 350992 h 476346"/>
              <a:gd name="connsiteX21" fmla="*/ 0 w 350993"/>
              <a:gd name="connsiteY21" fmla="*/ 300850 h 476346"/>
              <a:gd name="connsiteX22" fmla="*/ 300851 w 350993"/>
              <a:gd name="connsiteY22" fmla="*/ 150426 h 476346"/>
              <a:gd name="connsiteX23" fmla="*/ 288316 w 350993"/>
              <a:gd name="connsiteY23" fmla="*/ 162961 h 476346"/>
              <a:gd name="connsiteX24" fmla="*/ 300851 w 350993"/>
              <a:gd name="connsiteY24" fmla="*/ 175496 h 476346"/>
              <a:gd name="connsiteX25" fmla="*/ 313386 w 350993"/>
              <a:gd name="connsiteY25" fmla="*/ 162961 h 476346"/>
              <a:gd name="connsiteX26" fmla="*/ 300851 w 350993"/>
              <a:gd name="connsiteY26" fmla="*/ 150426 h 476346"/>
              <a:gd name="connsiteX27" fmla="*/ 0 w 350993"/>
              <a:gd name="connsiteY27" fmla="*/ 75213 h 476346"/>
              <a:gd name="connsiteX28" fmla="*/ 175497 w 350993"/>
              <a:gd name="connsiteY28" fmla="*/ 125355 h 476346"/>
              <a:gd name="connsiteX29" fmla="*/ 350993 w 350993"/>
              <a:gd name="connsiteY29" fmla="*/ 75213 h 476346"/>
              <a:gd name="connsiteX30" fmla="*/ 350993 w 350993"/>
              <a:gd name="connsiteY30" fmla="*/ 175496 h 476346"/>
              <a:gd name="connsiteX31" fmla="*/ 175497 w 350993"/>
              <a:gd name="connsiteY31" fmla="*/ 225638 h 476346"/>
              <a:gd name="connsiteX32" fmla="*/ 0 w 350993"/>
              <a:gd name="connsiteY32" fmla="*/ 175496 h 476346"/>
              <a:gd name="connsiteX33" fmla="*/ 175497 w 350993"/>
              <a:gd name="connsiteY33" fmla="*/ 0 h 476346"/>
              <a:gd name="connsiteX34" fmla="*/ 350993 w 350993"/>
              <a:gd name="connsiteY34" fmla="*/ 50142 h 476346"/>
              <a:gd name="connsiteX35" fmla="*/ 175497 w 350993"/>
              <a:gd name="connsiteY35" fmla="*/ 100283 h 476346"/>
              <a:gd name="connsiteX36" fmla="*/ 0 w 350993"/>
              <a:gd name="connsiteY36" fmla="*/ 50142 h 476346"/>
              <a:gd name="connsiteX37" fmla="*/ 175497 w 350993"/>
              <a:gd name="connsiteY37" fmla="*/ 0 h 4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0993" h="476346">
                <a:moveTo>
                  <a:pt x="300851" y="401134"/>
                </a:moveTo>
                <a:cubicBezTo>
                  <a:pt x="293330" y="401134"/>
                  <a:pt x="288316" y="406148"/>
                  <a:pt x="288316" y="413669"/>
                </a:cubicBezTo>
                <a:cubicBezTo>
                  <a:pt x="288316" y="421190"/>
                  <a:pt x="293330" y="426204"/>
                  <a:pt x="300851" y="426204"/>
                </a:cubicBezTo>
                <a:cubicBezTo>
                  <a:pt x="308372" y="426204"/>
                  <a:pt x="313386" y="421190"/>
                  <a:pt x="313386" y="413669"/>
                </a:cubicBezTo>
                <a:cubicBezTo>
                  <a:pt x="313386" y="406148"/>
                  <a:pt x="308372" y="401134"/>
                  <a:pt x="300851" y="401134"/>
                </a:cubicBezTo>
                <a:close/>
                <a:moveTo>
                  <a:pt x="0" y="325921"/>
                </a:moveTo>
                <a:cubicBezTo>
                  <a:pt x="0" y="353499"/>
                  <a:pt x="78973" y="376063"/>
                  <a:pt x="175497" y="376063"/>
                </a:cubicBezTo>
                <a:cubicBezTo>
                  <a:pt x="272020" y="376063"/>
                  <a:pt x="350993" y="353499"/>
                  <a:pt x="350993" y="325921"/>
                </a:cubicBezTo>
                <a:lnTo>
                  <a:pt x="350993" y="426204"/>
                </a:lnTo>
                <a:cubicBezTo>
                  <a:pt x="350993" y="453782"/>
                  <a:pt x="272020" y="476346"/>
                  <a:pt x="175497" y="476346"/>
                </a:cubicBezTo>
                <a:cubicBezTo>
                  <a:pt x="78973" y="476346"/>
                  <a:pt x="0" y="453782"/>
                  <a:pt x="0" y="426204"/>
                </a:cubicBezTo>
                <a:close/>
                <a:moveTo>
                  <a:pt x="300851" y="275780"/>
                </a:moveTo>
                <a:cubicBezTo>
                  <a:pt x="293330" y="275780"/>
                  <a:pt x="288316" y="280794"/>
                  <a:pt x="288316" y="288315"/>
                </a:cubicBezTo>
                <a:cubicBezTo>
                  <a:pt x="288316" y="295836"/>
                  <a:pt x="293330" y="300850"/>
                  <a:pt x="300851" y="300850"/>
                </a:cubicBezTo>
                <a:cubicBezTo>
                  <a:pt x="308372" y="300850"/>
                  <a:pt x="313386" y="295836"/>
                  <a:pt x="313386" y="288315"/>
                </a:cubicBezTo>
                <a:cubicBezTo>
                  <a:pt x="313386" y="280794"/>
                  <a:pt x="308372" y="275780"/>
                  <a:pt x="300851" y="275780"/>
                </a:cubicBezTo>
                <a:close/>
                <a:moveTo>
                  <a:pt x="0" y="200567"/>
                </a:moveTo>
                <a:cubicBezTo>
                  <a:pt x="0" y="228145"/>
                  <a:pt x="78973" y="250709"/>
                  <a:pt x="175497" y="250709"/>
                </a:cubicBezTo>
                <a:cubicBezTo>
                  <a:pt x="272020" y="250709"/>
                  <a:pt x="350993" y="228145"/>
                  <a:pt x="350993" y="200567"/>
                </a:cubicBezTo>
                <a:lnTo>
                  <a:pt x="350993" y="300850"/>
                </a:lnTo>
                <a:cubicBezTo>
                  <a:pt x="350993" y="328428"/>
                  <a:pt x="272020" y="350992"/>
                  <a:pt x="175497" y="350992"/>
                </a:cubicBezTo>
                <a:cubicBezTo>
                  <a:pt x="78973" y="350992"/>
                  <a:pt x="0" y="328428"/>
                  <a:pt x="0" y="300850"/>
                </a:cubicBezTo>
                <a:close/>
                <a:moveTo>
                  <a:pt x="300851" y="150426"/>
                </a:moveTo>
                <a:cubicBezTo>
                  <a:pt x="293330" y="150426"/>
                  <a:pt x="288316" y="155440"/>
                  <a:pt x="288316" y="162961"/>
                </a:cubicBezTo>
                <a:cubicBezTo>
                  <a:pt x="288316" y="170482"/>
                  <a:pt x="293330" y="175496"/>
                  <a:pt x="300851" y="175496"/>
                </a:cubicBezTo>
                <a:cubicBezTo>
                  <a:pt x="308372" y="175496"/>
                  <a:pt x="313386" y="170482"/>
                  <a:pt x="313386" y="162961"/>
                </a:cubicBezTo>
                <a:cubicBezTo>
                  <a:pt x="313386" y="155440"/>
                  <a:pt x="308372" y="150426"/>
                  <a:pt x="300851" y="150426"/>
                </a:cubicBezTo>
                <a:close/>
                <a:moveTo>
                  <a:pt x="0" y="75213"/>
                </a:moveTo>
                <a:cubicBezTo>
                  <a:pt x="0" y="102791"/>
                  <a:pt x="78973" y="125355"/>
                  <a:pt x="175497" y="125355"/>
                </a:cubicBezTo>
                <a:cubicBezTo>
                  <a:pt x="272020" y="125355"/>
                  <a:pt x="350993" y="102791"/>
                  <a:pt x="350993" y="75213"/>
                </a:cubicBezTo>
                <a:lnTo>
                  <a:pt x="350993" y="175496"/>
                </a:lnTo>
                <a:cubicBezTo>
                  <a:pt x="350993" y="203074"/>
                  <a:pt x="272020" y="225638"/>
                  <a:pt x="175497" y="225638"/>
                </a:cubicBezTo>
                <a:cubicBezTo>
                  <a:pt x="78973" y="225638"/>
                  <a:pt x="0" y="203074"/>
                  <a:pt x="0" y="175496"/>
                </a:cubicBezTo>
                <a:close/>
                <a:moveTo>
                  <a:pt x="175497" y="0"/>
                </a:moveTo>
                <a:cubicBezTo>
                  <a:pt x="272421" y="0"/>
                  <a:pt x="350993" y="22449"/>
                  <a:pt x="350993" y="50142"/>
                </a:cubicBezTo>
                <a:cubicBezTo>
                  <a:pt x="350993" y="77834"/>
                  <a:pt x="272421" y="100283"/>
                  <a:pt x="175497" y="100283"/>
                </a:cubicBezTo>
                <a:cubicBezTo>
                  <a:pt x="78572" y="100283"/>
                  <a:pt x="0" y="77834"/>
                  <a:pt x="0" y="50142"/>
                </a:cubicBezTo>
                <a:cubicBezTo>
                  <a:pt x="0" y="22449"/>
                  <a:pt x="78572" y="0"/>
                  <a:pt x="175497" y="0"/>
                </a:cubicBezTo>
                <a:close/>
              </a:path>
            </a:pathLst>
          </a:custGeom>
          <a:solidFill>
            <a:sysClr val="window" lastClr="FFFFFF"/>
          </a:solidFill>
          <a:ln w="625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1" name="Freeform: Shape 70">
            <a:extLst>
              <a:ext uri="{FF2B5EF4-FFF2-40B4-BE49-F238E27FC236}">
                <a16:creationId xmlns:a16="http://schemas.microsoft.com/office/drawing/2014/main" id="{DC171FCF-97DB-44E7-8F1F-0C59D7C9EF97}"/>
              </a:ext>
            </a:extLst>
          </p:cNvPr>
          <p:cNvSpPr/>
          <p:nvPr/>
        </p:nvSpPr>
        <p:spPr>
          <a:xfrm>
            <a:off x="4285885" y="2276620"/>
            <a:ext cx="325922" cy="526488"/>
          </a:xfrm>
          <a:custGeom>
            <a:avLst/>
            <a:gdLst>
              <a:gd name="connsiteX0" fmla="*/ 122220 w 325922"/>
              <a:gd name="connsiteY0" fmla="*/ 488882 h 526488"/>
              <a:gd name="connsiteX1" fmla="*/ 203700 w 325922"/>
              <a:gd name="connsiteY1" fmla="*/ 488882 h 526488"/>
              <a:gd name="connsiteX2" fmla="*/ 162960 w 325922"/>
              <a:gd name="connsiteY2" fmla="*/ 526488 h 526488"/>
              <a:gd name="connsiteX3" fmla="*/ 122220 w 325922"/>
              <a:gd name="connsiteY3" fmla="*/ 488882 h 526488"/>
              <a:gd name="connsiteX4" fmla="*/ 100283 w 325922"/>
              <a:gd name="connsiteY4" fmla="*/ 426204 h 526488"/>
              <a:gd name="connsiteX5" fmla="*/ 225637 w 325922"/>
              <a:gd name="connsiteY5" fmla="*/ 426204 h 526488"/>
              <a:gd name="connsiteX6" fmla="*/ 244440 w 325922"/>
              <a:gd name="connsiteY6" fmla="*/ 445007 h 526488"/>
              <a:gd name="connsiteX7" fmla="*/ 225637 w 325922"/>
              <a:gd name="connsiteY7" fmla="*/ 463810 h 526488"/>
              <a:gd name="connsiteX8" fmla="*/ 100283 w 325922"/>
              <a:gd name="connsiteY8" fmla="*/ 463810 h 526488"/>
              <a:gd name="connsiteX9" fmla="*/ 81480 w 325922"/>
              <a:gd name="connsiteY9" fmla="*/ 445007 h 526488"/>
              <a:gd name="connsiteX10" fmla="*/ 100283 w 325922"/>
              <a:gd name="connsiteY10" fmla="*/ 426204 h 526488"/>
              <a:gd name="connsiteX11" fmla="*/ 100283 w 325922"/>
              <a:gd name="connsiteY11" fmla="*/ 363527 h 526488"/>
              <a:gd name="connsiteX12" fmla="*/ 225637 w 325922"/>
              <a:gd name="connsiteY12" fmla="*/ 363527 h 526488"/>
              <a:gd name="connsiteX13" fmla="*/ 244440 w 325922"/>
              <a:gd name="connsiteY13" fmla="*/ 382330 h 526488"/>
              <a:gd name="connsiteX14" fmla="*/ 225637 w 325922"/>
              <a:gd name="connsiteY14" fmla="*/ 401133 h 526488"/>
              <a:gd name="connsiteX15" fmla="*/ 100283 w 325922"/>
              <a:gd name="connsiteY15" fmla="*/ 401133 h 526488"/>
              <a:gd name="connsiteX16" fmla="*/ 81480 w 325922"/>
              <a:gd name="connsiteY16" fmla="*/ 382330 h 526488"/>
              <a:gd name="connsiteX17" fmla="*/ 100283 w 325922"/>
              <a:gd name="connsiteY17" fmla="*/ 363527 h 526488"/>
              <a:gd name="connsiteX18" fmla="*/ 163588 w 325922"/>
              <a:gd name="connsiteY18" fmla="*/ 36979 h 526488"/>
              <a:gd name="connsiteX19" fmla="*/ 38233 w 325922"/>
              <a:gd name="connsiteY19" fmla="*/ 161080 h 526488"/>
              <a:gd name="connsiteX20" fmla="*/ 38233 w 325922"/>
              <a:gd name="connsiteY20" fmla="*/ 166094 h 526488"/>
              <a:gd name="connsiteX21" fmla="*/ 47008 w 325922"/>
              <a:gd name="connsiteY21" fmla="*/ 209968 h 526488"/>
              <a:gd name="connsiteX22" fmla="*/ 68318 w 325922"/>
              <a:gd name="connsiteY22" fmla="*/ 244441 h 526488"/>
              <a:gd name="connsiteX23" fmla="*/ 104672 w 325922"/>
              <a:gd name="connsiteY23" fmla="*/ 300850 h 526488"/>
              <a:gd name="connsiteX24" fmla="*/ 162961 w 325922"/>
              <a:gd name="connsiteY24" fmla="*/ 300850 h 526488"/>
              <a:gd name="connsiteX25" fmla="*/ 221878 w 325922"/>
              <a:gd name="connsiteY25" fmla="*/ 300850 h 526488"/>
              <a:gd name="connsiteX26" fmla="*/ 258231 w 325922"/>
              <a:gd name="connsiteY26" fmla="*/ 244441 h 526488"/>
              <a:gd name="connsiteX27" fmla="*/ 279541 w 325922"/>
              <a:gd name="connsiteY27" fmla="*/ 209968 h 526488"/>
              <a:gd name="connsiteX28" fmla="*/ 288316 w 325922"/>
              <a:gd name="connsiteY28" fmla="*/ 166094 h 526488"/>
              <a:gd name="connsiteX29" fmla="*/ 288942 w 325922"/>
              <a:gd name="connsiteY29" fmla="*/ 166094 h 526488"/>
              <a:gd name="connsiteX30" fmla="*/ 288942 w 325922"/>
              <a:gd name="connsiteY30" fmla="*/ 161080 h 526488"/>
              <a:gd name="connsiteX31" fmla="*/ 163588 w 325922"/>
              <a:gd name="connsiteY31" fmla="*/ 36979 h 526488"/>
              <a:gd name="connsiteX32" fmla="*/ 162961 w 325922"/>
              <a:gd name="connsiteY32" fmla="*/ 0 h 526488"/>
              <a:gd name="connsiteX33" fmla="*/ 325922 w 325922"/>
              <a:gd name="connsiteY33" fmla="*/ 161080 h 526488"/>
              <a:gd name="connsiteX34" fmla="*/ 325922 w 325922"/>
              <a:gd name="connsiteY34" fmla="*/ 166721 h 526488"/>
              <a:gd name="connsiteX35" fmla="*/ 314640 w 325922"/>
              <a:gd name="connsiteY35" fmla="*/ 223130 h 526488"/>
              <a:gd name="connsiteX36" fmla="*/ 286435 w 325922"/>
              <a:gd name="connsiteY36" fmla="*/ 269511 h 526488"/>
              <a:gd name="connsiteX37" fmla="*/ 248202 w 325922"/>
              <a:gd name="connsiteY37" fmla="*/ 331562 h 526488"/>
              <a:gd name="connsiteX38" fmla="*/ 236920 w 325922"/>
              <a:gd name="connsiteY38" fmla="*/ 338456 h 526488"/>
              <a:gd name="connsiteX39" fmla="*/ 89002 w 325922"/>
              <a:gd name="connsiteY39" fmla="*/ 338456 h 526488"/>
              <a:gd name="connsiteX40" fmla="*/ 77720 w 325922"/>
              <a:gd name="connsiteY40" fmla="*/ 331562 h 526488"/>
              <a:gd name="connsiteX41" fmla="*/ 39487 w 325922"/>
              <a:gd name="connsiteY41" fmla="*/ 269511 h 526488"/>
              <a:gd name="connsiteX42" fmla="*/ 11282 w 325922"/>
              <a:gd name="connsiteY42" fmla="*/ 223130 h 526488"/>
              <a:gd name="connsiteX43" fmla="*/ 0 w 325922"/>
              <a:gd name="connsiteY43" fmla="*/ 166721 h 526488"/>
              <a:gd name="connsiteX44" fmla="*/ 0 w 325922"/>
              <a:gd name="connsiteY44" fmla="*/ 161080 h 526488"/>
              <a:gd name="connsiteX45" fmla="*/ 162961 w 325922"/>
              <a:gd name="connsiteY45" fmla="*/ 0 h 5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5922" h="526488">
                <a:moveTo>
                  <a:pt x="122220" y="488882"/>
                </a:moveTo>
                <a:lnTo>
                  <a:pt x="203700" y="488882"/>
                </a:lnTo>
                <a:cubicBezTo>
                  <a:pt x="201820" y="510192"/>
                  <a:pt x="184270" y="526488"/>
                  <a:pt x="162960" y="526488"/>
                </a:cubicBezTo>
                <a:cubicBezTo>
                  <a:pt x="141650" y="526488"/>
                  <a:pt x="124100" y="510192"/>
                  <a:pt x="122220" y="488882"/>
                </a:cubicBezTo>
                <a:close/>
                <a:moveTo>
                  <a:pt x="100283" y="426204"/>
                </a:moveTo>
                <a:lnTo>
                  <a:pt x="225637" y="426204"/>
                </a:lnTo>
                <a:cubicBezTo>
                  <a:pt x="236292" y="426204"/>
                  <a:pt x="244440" y="434352"/>
                  <a:pt x="244440" y="445007"/>
                </a:cubicBezTo>
                <a:cubicBezTo>
                  <a:pt x="244440" y="455662"/>
                  <a:pt x="236292" y="463810"/>
                  <a:pt x="225637" y="463810"/>
                </a:cubicBezTo>
                <a:lnTo>
                  <a:pt x="100283" y="463810"/>
                </a:lnTo>
                <a:cubicBezTo>
                  <a:pt x="89628" y="463810"/>
                  <a:pt x="81480" y="455662"/>
                  <a:pt x="81480" y="445007"/>
                </a:cubicBezTo>
                <a:cubicBezTo>
                  <a:pt x="81480" y="434352"/>
                  <a:pt x="89628" y="426204"/>
                  <a:pt x="100283" y="426204"/>
                </a:cubicBezTo>
                <a:close/>
                <a:moveTo>
                  <a:pt x="100283" y="363527"/>
                </a:moveTo>
                <a:lnTo>
                  <a:pt x="225637" y="363527"/>
                </a:lnTo>
                <a:cubicBezTo>
                  <a:pt x="236292" y="363527"/>
                  <a:pt x="244440" y="371675"/>
                  <a:pt x="244440" y="382330"/>
                </a:cubicBezTo>
                <a:cubicBezTo>
                  <a:pt x="244440" y="392985"/>
                  <a:pt x="236292" y="401133"/>
                  <a:pt x="225637" y="401133"/>
                </a:cubicBezTo>
                <a:lnTo>
                  <a:pt x="100283" y="401133"/>
                </a:lnTo>
                <a:cubicBezTo>
                  <a:pt x="89628" y="401133"/>
                  <a:pt x="81480" y="392985"/>
                  <a:pt x="81480" y="382330"/>
                </a:cubicBezTo>
                <a:cubicBezTo>
                  <a:pt x="81480" y="371675"/>
                  <a:pt x="89628" y="363527"/>
                  <a:pt x="100283" y="363527"/>
                </a:cubicBezTo>
                <a:close/>
                <a:moveTo>
                  <a:pt x="163588" y="36979"/>
                </a:moveTo>
                <a:cubicBezTo>
                  <a:pt x="95270" y="37606"/>
                  <a:pt x="39487" y="92762"/>
                  <a:pt x="38233" y="161080"/>
                </a:cubicBezTo>
                <a:lnTo>
                  <a:pt x="38233" y="166094"/>
                </a:lnTo>
                <a:cubicBezTo>
                  <a:pt x="38860" y="181137"/>
                  <a:pt x="41367" y="196179"/>
                  <a:pt x="47008" y="209968"/>
                </a:cubicBezTo>
                <a:cubicBezTo>
                  <a:pt x="52022" y="222504"/>
                  <a:pt x="59543" y="234412"/>
                  <a:pt x="68318" y="244441"/>
                </a:cubicBezTo>
                <a:cubicBezTo>
                  <a:pt x="82107" y="261990"/>
                  <a:pt x="94643" y="280793"/>
                  <a:pt x="104672" y="300850"/>
                </a:cubicBezTo>
                <a:lnTo>
                  <a:pt x="162961" y="300850"/>
                </a:lnTo>
                <a:lnTo>
                  <a:pt x="221878" y="300850"/>
                </a:lnTo>
                <a:cubicBezTo>
                  <a:pt x="231279" y="280793"/>
                  <a:pt x="243815" y="261990"/>
                  <a:pt x="258231" y="244441"/>
                </a:cubicBezTo>
                <a:cubicBezTo>
                  <a:pt x="267632" y="234412"/>
                  <a:pt x="274527" y="222504"/>
                  <a:pt x="279541" y="209968"/>
                </a:cubicBezTo>
                <a:cubicBezTo>
                  <a:pt x="284555" y="196179"/>
                  <a:pt x="287689" y="181137"/>
                  <a:pt x="288316" y="166094"/>
                </a:cubicBezTo>
                <a:lnTo>
                  <a:pt x="288942" y="166094"/>
                </a:lnTo>
                <a:lnTo>
                  <a:pt x="288942" y="161080"/>
                </a:lnTo>
                <a:cubicBezTo>
                  <a:pt x="287689" y="92135"/>
                  <a:pt x="231906" y="37606"/>
                  <a:pt x="163588" y="36979"/>
                </a:cubicBezTo>
                <a:close/>
                <a:moveTo>
                  <a:pt x="162961" y="0"/>
                </a:moveTo>
                <a:cubicBezTo>
                  <a:pt x="251963" y="627"/>
                  <a:pt x="324042" y="72079"/>
                  <a:pt x="325922" y="161080"/>
                </a:cubicBezTo>
                <a:lnTo>
                  <a:pt x="325922" y="166721"/>
                </a:lnTo>
                <a:cubicBezTo>
                  <a:pt x="325295" y="186151"/>
                  <a:pt x="321534" y="204954"/>
                  <a:pt x="314640" y="223130"/>
                </a:cubicBezTo>
                <a:cubicBezTo>
                  <a:pt x="308372" y="240053"/>
                  <a:pt x="298344" y="255723"/>
                  <a:pt x="286435" y="269511"/>
                </a:cubicBezTo>
                <a:cubicBezTo>
                  <a:pt x="271393" y="285808"/>
                  <a:pt x="255097" y="317773"/>
                  <a:pt x="248202" y="331562"/>
                </a:cubicBezTo>
                <a:cubicBezTo>
                  <a:pt x="246322" y="335949"/>
                  <a:pt x="241935" y="338456"/>
                  <a:pt x="236920" y="338456"/>
                </a:cubicBezTo>
                <a:lnTo>
                  <a:pt x="89002" y="338456"/>
                </a:lnTo>
                <a:cubicBezTo>
                  <a:pt x="83988" y="338456"/>
                  <a:pt x="79600" y="335949"/>
                  <a:pt x="77720" y="331562"/>
                </a:cubicBezTo>
                <a:cubicBezTo>
                  <a:pt x="70825" y="317773"/>
                  <a:pt x="54529" y="285808"/>
                  <a:pt x="39487" y="269511"/>
                </a:cubicBezTo>
                <a:cubicBezTo>
                  <a:pt x="27578" y="255723"/>
                  <a:pt x="18176" y="240053"/>
                  <a:pt x="11282" y="223130"/>
                </a:cubicBezTo>
                <a:cubicBezTo>
                  <a:pt x="4387" y="204954"/>
                  <a:pt x="627" y="186151"/>
                  <a:pt x="0" y="166721"/>
                </a:cubicBezTo>
                <a:lnTo>
                  <a:pt x="0" y="161080"/>
                </a:lnTo>
                <a:cubicBezTo>
                  <a:pt x="1880" y="72079"/>
                  <a:pt x="73959" y="627"/>
                  <a:pt x="162961" y="0"/>
                </a:cubicBezTo>
                <a:close/>
              </a:path>
            </a:pathLst>
          </a:custGeom>
          <a:solidFill>
            <a:sysClr val="window" lastClr="FFFFFF"/>
          </a:solidFill>
          <a:ln w="625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2" name="Graphic 27" descr="Puzzle">
            <a:extLst>
              <a:ext uri="{FF2B5EF4-FFF2-40B4-BE49-F238E27FC236}">
                <a16:creationId xmlns:a16="http://schemas.microsoft.com/office/drawing/2014/main" id="{214739BB-3DB5-4B15-8FC2-EF52D314CF41}"/>
              </a:ext>
            </a:extLst>
          </p:cNvPr>
          <p:cNvSpPr/>
          <p:nvPr/>
        </p:nvSpPr>
        <p:spPr>
          <a:xfrm>
            <a:off x="4198137" y="3032380"/>
            <a:ext cx="501417" cy="501417"/>
          </a:xfrm>
          <a:custGeom>
            <a:avLst/>
            <a:gdLst>
              <a:gd name="connsiteX0" fmla="*/ 324041 w 501416"/>
              <a:gd name="connsiteY0" fmla="*/ 380450 h 501416"/>
              <a:gd name="connsiteX1" fmla="*/ 297089 w 501416"/>
              <a:gd name="connsiteY1" fmla="*/ 297716 h 501416"/>
              <a:gd name="connsiteX2" fmla="*/ 301477 w 501416"/>
              <a:gd name="connsiteY2" fmla="*/ 293329 h 501416"/>
              <a:gd name="connsiteX3" fmla="*/ 385464 w 501416"/>
              <a:gd name="connsiteY3" fmla="*/ 319026 h 501416"/>
              <a:gd name="connsiteX4" fmla="*/ 429965 w 501416"/>
              <a:gd name="connsiteY4" fmla="*/ 354752 h 501416"/>
              <a:gd name="connsiteX5" fmla="*/ 501417 w 501416"/>
              <a:gd name="connsiteY5" fmla="*/ 283300 h 501416"/>
              <a:gd name="connsiteX6" fmla="*/ 394866 w 501416"/>
              <a:gd name="connsiteY6" fmla="*/ 176749 h 501416"/>
              <a:gd name="connsiteX7" fmla="*/ 430592 w 501416"/>
              <a:gd name="connsiteY7" fmla="*/ 132249 h 501416"/>
              <a:gd name="connsiteX8" fmla="*/ 456289 w 501416"/>
              <a:gd name="connsiteY8" fmla="*/ 48261 h 501416"/>
              <a:gd name="connsiteX9" fmla="*/ 451902 w 501416"/>
              <a:gd name="connsiteY9" fmla="*/ 43874 h 501416"/>
              <a:gd name="connsiteX10" fmla="*/ 369168 w 501416"/>
              <a:gd name="connsiteY10" fmla="*/ 70825 h 501416"/>
              <a:gd name="connsiteX11" fmla="*/ 324667 w 501416"/>
              <a:gd name="connsiteY11" fmla="*/ 106551 h 501416"/>
              <a:gd name="connsiteX12" fmla="*/ 218116 w 501416"/>
              <a:gd name="connsiteY12" fmla="*/ 0 h 501416"/>
              <a:gd name="connsiteX13" fmla="*/ 146038 w 501416"/>
              <a:gd name="connsiteY13" fmla="*/ 71452 h 501416"/>
              <a:gd name="connsiteX14" fmla="*/ 181764 w 501416"/>
              <a:gd name="connsiteY14" fmla="*/ 115953 h 501416"/>
              <a:gd name="connsiteX15" fmla="*/ 208715 w 501416"/>
              <a:gd name="connsiteY15" fmla="*/ 198686 h 501416"/>
              <a:gd name="connsiteX16" fmla="*/ 204327 w 501416"/>
              <a:gd name="connsiteY16" fmla="*/ 203074 h 501416"/>
              <a:gd name="connsiteX17" fmla="*/ 120340 w 501416"/>
              <a:gd name="connsiteY17" fmla="*/ 177376 h 501416"/>
              <a:gd name="connsiteX18" fmla="*/ 75839 w 501416"/>
              <a:gd name="connsiteY18" fmla="*/ 141650 h 501416"/>
              <a:gd name="connsiteX19" fmla="*/ 0 w 501416"/>
              <a:gd name="connsiteY19" fmla="*/ 218116 h 501416"/>
              <a:gd name="connsiteX20" fmla="*/ 106551 w 501416"/>
              <a:gd name="connsiteY20" fmla="*/ 324667 h 501416"/>
              <a:gd name="connsiteX21" fmla="*/ 70825 w 501416"/>
              <a:gd name="connsiteY21" fmla="*/ 369168 h 501416"/>
              <a:gd name="connsiteX22" fmla="*/ 45128 w 501416"/>
              <a:gd name="connsiteY22" fmla="*/ 453155 h 501416"/>
              <a:gd name="connsiteX23" fmla="*/ 49515 w 501416"/>
              <a:gd name="connsiteY23" fmla="*/ 457543 h 501416"/>
              <a:gd name="connsiteX24" fmla="*/ 132249 w 501416"/>
              <a:gd name="connsiteY24" fmla="*/ 430592 h 501416"/>
              <a:gd name="connsiteX25" fmla="*/ 176749 w 501416"/>
              <a:gd name="connsiteY25" fmla="*/ 394866 h 501416"/>
              <a:gd name="connsiteX26" fmla="*/ 283300 w 501416"/>
              <a:gd name="connsiteY26" fmla="*/ 501417 h 501416"/>
              <a:gd name="connsiteX27" fmla="*/ 359766 w 501416"/>
              <a:gd name="connsiteY27" fmla="*/ 424951 h 501416"/>
              <a:gd name="connsiteX28" fmla="*/ 324041 w 501416"/>
              <a:gd name="connsiteY28" fmla="*/ 380450 h 50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1416" h="501416">
                <a:moveTo>
                  <a:pt x="324041" y="380450"/>
                </a:moveTo>
                <a:cubicBezTo>
                  <a:pt x="282674" y="381703"/>
                  <a:pt x="267631" y="328428"/>
                  <a:pt x="297089" y="297716"/>
                </a:cubicBezTo>
                <a:lnTo>
                  <a:pt x="301477" y="293329"/>
                </a:lnTo>
                <a:cubicBezTo>
                  <a:pt x="332189" y="263871"/>
                  <a:pt x="386718" y="277659"/>
                  <a:pt x="385464" y="319026"/>
                </a:cubicBezTo>
                <a:cubicBezTo>
                  <a:pt x="384837" y="342844"/>
                  <a:pt x="413042" y="371675"/>
                  <a:pt x="429965" y="354752"/>
                </a:cubicBezTo>
                <a:lnTo>
                  <a:pt x="501417" y="283300"/>
                </a:lnTo>
                <a:lnTo>
                  <a:pt x="394866" y="176749"/>
                </a:lnTo>
                <a:cubicBezTo>
                  <a:pt x="377943" y="159827"/>
                  <a:pt x="406774" y="131622"/>
                  <a:pt x="430592" y="132249"/>
                </a:cubicBezTo>
                <a:cubicBezTo>
                  <a:pt x="471958" y="133502"/>
                  <a:pt x="485747" y="78973"/>
                  <a:pt x="456289" y="48261"/>
                </a:cubicBezTo>
                <a:lnTo>
                  <a:pt x="451902" y="43874"/>
                </a:lnTo>
                <a:cubicBezTo>
                  <a:pt x="421190" y="14416"/>
                  <a:pt x="367914" y="29458"/>
                  <a:pt x="369168" y="70825"/>
                </a:cubicBezTo>
                <a:cubicBezTo>
                  <a:pt x="369795" y="94642"/>
                  <a:pt x="341590" y="123474"/>
                  <a:pt x="324667" y="106551"/>
                </a:cubicBezTo>
                <a:lnTo>
                  <a:pt x="218116" y="0"/>
                </a:lnTo>
                <a:lnTo>
                  <a:pt x="146038" y="71452"/>
                </a:lnTo>
                <a:cubicBezTo>
                  <a:pt x="129115" y="88375"/>
                  <a:pt x="157946" y="116579"/>
                  <a:pt x="181764" y="115953"/>
                </a:cubicBezTo>
                <a:cubicBezTo>
                  <a:pt x="223130" y="114699"/>
                  <a:pt x="238173" y="167975"/>
                  <a:pt x="208715" y="198686"/>
                </a:cubicBezTo>
                <a:lnTo>
                  <a:pt x="204327" y="203074"/>
                </a:lnTo>
                <a:cubicBezTo>
                  <a:pt x="173616" y="232532"/>
                  <a:pt x="119086" y="218743"/>
                  <a:pt x="120340" y="177376"/>
                </a:cubicBezTo>
                <a:cubicBezTo>
                  <a:pt x="120967" y="153559"/>
                  <a:pt x="92762" y="124727"/>
                  <a:pt x="75839" y="141650"/>
                </a:cubicBezTo>
                <a:lnTo>
                  <a:pt x="0" y="218116"/>
                </a:lnTo>
                <a:lnTo>
                  <a:pt x="106551" y="324667"/>
                </a:lnTo>
                <a:cubicBezTo>
                  <a:pt x="123474" y="341590"/>
                  <a:pt x="94642" y="369795"/>
                  <a:pt x="70825" y="369168"/>
                </a:cubicBezTo>
                <a:cubicBezTo>
                  <a:pt x="29458" y="367914"/>
                  <a:pt x="15669" y="422444"/>
                  <a:pt x="45128" y="453155"/>
                </a:cubicBezTo>
                <a:lnTo>
                  <a:pt x="49515" y="457543"/>
                </a:lnTo>
                <a:cubicBezTo>
                  <a:pt x="80227" y="487001"/>
                  <a:pt x="133502" y="471958"/>
                  <a:pt x="132249" y="430592"/>
                </a:cubicBezTo>
                <a:cubicBezTo>
                  <a:pt x="131622" y="406774"/>
                  <a:pt x="159827" y="377943"/>
                  <a:pt x="176749" y="394866"/>
                </a:cubicBezTo>
                <a:lnTo>
                  <a:pt x="283300" y="501417"/>
                </a:lnTo>
                <a:lnTo>
                  <a:pt x="359766" y="424951"/>
                </a:lnTo>
                <a:cubicBezTo>
                  <a:pt x="376689" y="408028"/>
                  <a:pt x="348485" y="379823"/>
                  <a:pt x="324041" y="380450"/>
                </a:cubicBezTo>
                <a:close/>
              </a:path>
            </a:pathLst>
          </a:custGeom>
          <a:solidFill>
            <a:schemeClr val="bg1"/>
          </a:solidFill>
          <a:ln w="6251" cap="flat">
            <a:noFill/>
            <a:prstDash val="solid"/>
            <a:miter/>
          </a:ln>
        </p:spPr>
        <p:txBody>
          <a:bodyPr rtlCol="0" anchor="ctr"/>
          <a:lstStyle/>
          <a:p>
            <a:endParaRPr lang="en-US"/>
          </a:p>
        </p:txBody>
      </p:sp>
      <p:sp>
        <p:nvSpPr>
          <p:cNvPr id="73" name="TextBox 72">
            <a:extLst>
              <a:ext uri="{FF2B5EF4-FFF2-40B4-BE49-F238E27FC236}">
                <a16:creationId xmlns:a16="http://schemas.microsoft.com/office/drawing/2014/main" id="{188B3DD5-028E-4802-BA00-4991CA18ACD7}"/>
              </a:ext>
            </a:extLst>
          </p:cNvPr>
          <p:cNvSpPr txBox="1"/>
          <p:nvPr/>
        </p:nvSpPr>
        <p:spPr>
          <a:xfrm>
            <a:off x="2323322" y="345233"/>
            <a:ext cx="7436498" cy="701731"/>
          </a:xfrm>
          <a:prstGeom prst="rect">
            <a:avLst/>
          </a:prstGeom>
          <a:noFill/>
        </p:spPr>
        <p:txBody>
          <a:bodyPr wrap="square" rtlCol="0">
            <a:spAutoFit/>
          </a:bodyPr>
          <a:lstStyle/>
          <a:p>
            <a:pPr algn="ctr">
              <a:lnSpc>
                <a:spcPct val="90000"/>
              </a:lnSpc>
              <a:spcBef>
                <a:spcPct val="0"/>
              </a:spcBef>
              <a:defRPr/>
            </a:pPr>
            <a:r>
              <a:rPr lang="en-US" sz="4400" b="1" dirty="0">
                <a:solidFill>
                  <a:sysClr val="windowText" lastClr="000000"/>
                </a:solidFill>
                <a:effectLst>
                  <a:outerShdw blurRad="38100" dist="38100" dir="2700000" algn="tl">
                    <a:srgbClr val="000000">
                      <a:alpha val="43137"/>
                    </a:srgbClr>
                  </a:outerShdw>
                </a:effectLst>
                <a:latin typeface="Rockwell Extra Bold" panose="02060903040505020403" pitchFamily="18" charset="0"/>
                <a:ea typeface="+mj-ea"/>
                <a:cs typeface="+mj-cs"/>
              </a:rPr>
              <a:t>Proposed solutions</a:t>
            </a:r>
            <a:endParaRPr lang="en-GB" sz="4400" b="1" dirty="0">
              <a:solidFill>
                <a:sysClr val="windowText" lastClr="000000"/>
              </a:solidFill>
              <a:effectLst>
                <a:outerShdw blurRad="38100" dist="38100" dir="2700000" algn="tl">
                  <a:srgbClr val="000000">
                    <a:alpha val="43137"/>
                  </a:srgbClr>
                </a:outerShdw>
              </a:effectLst>
              <a:latin typeface="Rockwell Extra Bold" panose="02060903040505020403" pitchFamily="18" charset="0"/>
              <a:ea typeface="+mj-ea"/>
              <a:cs typeface="+mj-cs"/>
            </a:endParaRPr>
          </a:p>
        </p:txBody>
      </p:sp>
      <p:sp>
        <p:nvSpPr>
          <p:cNvPr id="75" name="Freeform: Shape 74">
            <a:extLst>
              <a:ext uri="{FF2B5EF4-FFF2-40B4-BE49-F238E27FC236}">
                <a16:creationId xmlns:a16="http://schemas.microsoft.com/office/drawing/2014/main" id="{8FA44C52-71C6-4981-A247-50520A0ABC4C}"/>
              </a:ext>
            </a:extLst>
          </p:cNvPr>
          <p:cNvSpPr/>
          <p:nvPr/>
        </p:nvSpPr>
        <p:spPr>
          <a:xfrm>
            <a:off x="4273352" y="4477198"/>
            <a:ext cx="350993" cy="476346"/>
          </a:xfrm>
          <a:custGeom>
            <a:avLst/>
            <a:gdLst>
              <a:gd name="connsiteX0" fmla="*/ 300851 w 350993"/>
              <a:gd name="connsiteY0" fmla="*/ 401134 h 476346"/>
              <a:gd name="connsiteX1" fmla="*/ 288316 w 350993"/>
              <a:gd name="connsiteY1" fmla="*/ 413669 h 476346"/>
              <a:gd name="connsiteX2" fmla="*/ 300851 w 350993"/>
              <a:gd name="connsiteY2" fmla="*/ 426204 h 476346"/>
              <a:gd name="connsiteX3" fmla="*/ 313386 w 350993"/>
              <a:gd name="connsiteY3" fmla="*/ 413669 h 476346"/>
              <a:gd name="connsiteX4" fmla="*/ 300851 w 350993"/>
              <a:gd name="connsiteY4" fmla="*/ 401134 h 476346"/>
              <a:gd name="connsiteX5" fmla="*/ 0 w 350993"/>
              <a:gd name="connsiteY5" fmla="*/ 325921 h 476346"/>
              <a:gd name="connsiteX6" fmla="*/ 175497 w 350993"/>
              <a:gd name="connsiteY6" fmla="*/ 376063 h 476346"/>
              <a:gd name="connsiteX7" fmla="*/ 350993 w 350993"/>
              <a:gd name="connsiteY7" fmla="*/ 325921 h 476346"/>
              <a:gd name="connsiteX8" fmla="*/ 350993 w 350993"/>
              <a:gd name="connsiteY8" fmla="*/ 426204 h 476346"/>
              <a:gd name="connsiteX9" fmla="*/ 175497 w 350993"/>
              <a:gd name="connsiteY9" fmla="*/ 476346 h 476346"/>
              <a:gd name="connsiteX10" fmla="*/ 0 w 350993"/>
              <a:gd name="connsiteY10" fmla="*/ 426204 h 476346"/>
              <a:gd name="connsiteX11" fmla="*/ 300851 w 350993"/>
              <a:gd name="connsiteY11" fmla="*/ 275780 h 476346"/>
              <a:gd name="connsiteX12" fmla="*/ 288316 w 350993"/>
              <a:gd name="connsiteY12" fmla="*/ 288315 h 476346"/>
              <a:gd name="connsiteX13" fmla="*/ 300851 w 350993"/>
              <a:gd name="connsiteY13" fmla="*/ 300850 h 476346"/>
              <a:gd name="connsiteX14" fmla="*/ 313386 w 350993"/>
              <a:gd name="connsiteY14" fmla="*/ 288315 h 476346"/>
              <a:gd name="connsiteX15" fmla="*/ 300851 w 350993"/>
              <a:gd name="connsiteY15" fmla="*/ 275780 h 476346"/>
              <a:gd name="connsiteX16" fmla="*/ 0 w 350993"/>
              <a:gd name="connsiteY16" fmla="*/ 200567 h 476346"/>
              <a:gd name="connsiteX17" fmla="*/ 175497 w 350993"/>
              <a:gd name="connsiteY17" fmla="*/ 250709 h 476346"/>
              <a:gd name="connsiteX18" fmla="*/ 350993 w 350993"/>
              <a:gd name="connsiteY18" fmla="*/ 200567 h 476346"/>
              <a:gd name="connsiteX19" fmla="*/ 350993 w 350993"/>
              <a:gd name="connsiteY19" fmla="*/ 300850 h 476346"/>
              <a:gd name="connsiteX20" fmla="*/ 175497 w 350993"/>
              <a:gd name="connsiteY20" fmla="*/ 350992 h 476346"/>
              <a:gd name="connsiteX21" fmla="*/ 0 w 350993"/>
              <a:gd name="connsiteY21" fmla="*/ 300850 h 476346"/>
              <a:gd name="connsiteX22" fmla="*/ 300851 w 350993"/>
              <a:gd name="connsiteY22" fmla="*/ 150426 h 476346"/>
              <a:gd name="connsiteX23" fmla="*/ 288316 w 350993"/>
              <a:gd name="connsiteY23" fmla="*/ 162961 h 476346"/>
              <a:gd name="connsiteX24" fmla="*/ 300851 w 350993"/>
              <a:gd name="connsiteY24" fmla="*/ 175496 h 476346"/>
              <a:gd name="connsiteX25" fmla="*/ 313386 w 350993"/>
              <a:gd name="connsiteY25" fmla="*/ 162961 h 476346"/>
              <a:gd name="connsiteX26" fmla="*/ 300851 w 350993"/>
              <a:gd name="connsiteY26" fmla="*/ 150426 h 476346"/>
              <a:gd name="connsiteX27" fmla="*/ 0 w 350993"/>
              <a:gd name="connsiteY27" fmla="*/ 75213 h 476346"/>
              <a:gd name="connsiteX28" fmla="*/ 175497 w 350993"/>
              <a:gd name="connsiteY28" fmla="*/ 125355 h 476346"/>
              <a:gd name="connsiteX29" fmla="*/ 350993 w 350993"/>
              <a:gd name="connsiteY29" fmla="*/ 75213 h 476346"/>
              <a:gd name="connsiteX30" fmla="*/ 350993 w 350993"/>
              <a:gd name="connsiteY30" fmla="*/ 175496 h 476346"/>
              <a:gd name="connsiteX31" fmla="*/ 175497 w 350993"/>
              <a:gd name="connsiteY31" fmla="*/ 225638 h 476346"/>
              <a:gd name="connsiteX32" fmla="*/ 0 w 350993"/>
              <a:gd name="connsiteY32" fmla="*/ 175496 h 476346"/>
              <a:gd name="connsiteX33" fmla="*/ 175497 w 350993"/>
              <a:gd name="connsiteY33" fmla="*/ 0 h 476346"/>
              <a:gd name="connsiteX34" fmla="*/ 350993 w 350993"/>
              <a:gd name="connsiteY34" fmla="*/ 50142 h 476346"/>
              <a:gd name="connsiteX35" fmla="*/ 175497 w 350993"/>
              <a:gd name="connsiteY35" fmla="*/ 100283 h 476346"/>
              <a:gd name="connsiteX36" fmla="*/ 0 w 350993"/>
              <a:gd name="connsiteY36" fmla="*/ 50142 h 476346"/>
              <a:gd name="connsiteX37" fmla="*/ 175497 w 350993"/>
              <a:gd name="connsiteY37" fmla="*/ 0 h 4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0993" h="476346">
                <a:moveTo>
                  <a:pt x="300851" y="401134"/>
                </a:moveTo>
                <a:cubicBezTo>
                  <a:pt x="293330" y="401134"/>
                  <a:pt x="288316" y="406148"/>
                  <a:pt x="288316" y="413669"/>
                </a:cubicBezTo>
                <a:cubicBezTo>
                  <a:pt x="288316" y="421190"/>
                  <a:pt x="293330" y="426204"/>
                  <a:pt x="300851" y="426204"/>
                </a:cubicBezTo>
                <a:cubicBezTo>
                  <a:pt x="308372" y="426204"/>
                  <a:pt x="313386" y="421190"/>
                  <a:pt x="313386" y="413669"/>
                </a:cubicBezTo>
                <a:cubicBezTo>
                  <a:pt x="313386" y="406148"/>
                  <a:pt x="308372" y="401134"/>
                  <a:pt x="300851" y="401134"/>
                </a:cubicBezTo>
                <a:close/>
                <a:moveTo>
                  <a:pt x="0" y="325921"/>
                </a:moveTo>
                <a:cubicBezTo>
                  <a:pt x="0" y="353499"/>
                  <a:pt x="78973" y="376063"/>
                  <a:pt x="175497" y="376063"/>
                </a:cubicBezTo>
                <a:cubicBezTo>
                  <a:pt x="272020" y="376063"/>
                  <a:pt x="350993" y="353499"/>
                  <a:pt x="350993" y="325921"/>
                </a:cubicBezTo>
                <a:lnTo>
                  <a:pt x="350993" y="426204"/>
                </a:lnTo>
                <a:cubicBezTo>
                  <a:pt x="350993" y="453782"/>
                  <a:pt x="272020" y="476346"/>
                  <a:pt x="175497" y="476346"/>
                </a:cubicBezTo>
                <a:cubicBezTo>
                  <a:pt x="78973" y="476346"/>
                  <a:pt x="0" y="453782"/>
                  <a:pt x="0" y="426204"/>
                </a:cubicBezTo>
                <a:close/>
                <a:moveTo>
                  <a:pt x="300851" y="275780"/>
                </a:moveTo>
                <a:cubicBezTo>
                  <a:pt x="293330" y="275780"/>
                  <a:pt x="288316" y="280794"/>
                  <a:pt x="288316" y="288315"/>
                </a:cubicBezTo>
                <a:cubicBezTo>
                  <a:pt x="288316" y="295836"/>
                  <a:pt x="293330" y="300850"/>
                  <a:pt x="300851" y="300850"/>
                </a:cubicBezTo>
                <a:cubicBezTo>
                  <a:pt x="308372" y="300850"/>
                  <a:pt x="313386" y="295836"/>
                  <a:pt x="313386" y="288315"/>
                </a:cubicBezTo>
                <a:cubicBezTo>
                  <a:pt x="313386" y="280794"/>
                  <a:pt x="308372" y="275780"/>
                  <a:pt x="300851" y="275780"/>
                </a:cubicBezTo>
                <a:close/>
                <a:moveTo>
                  <a:pt x="0" y="200567"/>
                </a:moveTo>
                <a:cubicBezTo>
                  <a:pt x="0" y="228145"/>
                  <a:pt x="78973" y="250709"/>
                  <a:pt x="175497" y="250709"/>
                </a:cubicBezTo>
                <a:cubicBezTo>
                  <a:pt x="272020" y="250709"/>
                  <a:pt x="350993" y="228145"/>
                  <a:pt x="350993" y="200567"/>
                </a:cubicBezTo>
                <a:lnTo>
                  <a:pt x="350993" y="300850"/>
                </a:lnTo>
                <a:cubicBezTo>
                  <a:pt x="350993" y="328428"/>
                  <a:pt x="272020" y="350992"/>
                  <a:pt x="175497" y="350992"/>
                </a:cubicBezTo>
                <a:cubicBezTo>
                  <a:pt x="78973" y="350992"/>
                  <a:pt x="0" y="328428"/>
                  <a:pt x="0" y="300850"/>
                </a:cubicBezTo>
                <a:close/>
                <a:moveTo>
                  <a:pt x="300851" y="150426"/>
                </a:moveTo>
                <a:cubicBezTo>
                  <a:pt x="293330" y="150426"/>
                  <a:pt x="288316" y="155440"/>
                  <a:pt x="288316" y="162961"/>
                </a:cubicBezTo>
                <a:cubicBezTo>
                  <a:pt x="288316" y="170482"/>
                  <a:pt x="293330" y="175496"/>
                  <a:pt x="300851" y="175496"/>
                </a:cubicBezTo>
                <a:cubicBezTo>
                  <a:pt x="308372" y="175496"/>
                  <a:pt x="313386" y="170482"/>
                  <a:pt x="313386" y="162961"/>
                </a:cubicBezTo>
                <a:cubicBezTo>
                  <a:pt x="313386" y="155440"/>
                  <a:pt x="308372" y="150426"/>
                  <a:pt x="300851" y="150426"/>
                </a:cubicBezTo>
                <a:close/>
                <a:moveTo>
                  <a:pt x="0" y="75213"/>
                </a:moveTo>
                <a:cubicBezTo>
                  <a:pt x="0" y="102791"/>
                  <a:pt x="78973" y="125355"/>
                  <a:pt x="175497" y="125355"/>
                </a:cubicBezTo>
                <a:cubicBezTo>
                  <a:pt x="272020" y="125355"/>
                  <a:pt x="350993" y="102791"/>
                  <a:pt x="350993" y="75213"/>
                </a:cubicBezTo>
                <a:lnTo>
                  <a:pt x="350993" y="175496"/>
                </a:lnTo>
                <a:cubicBezTo>
                  <a:pt x="350993" y="203074"/>
                  <a:pt x="272020" y="225638"/>
                  <a:pt x="175497" y="225638"/>
                </a:cubicBezTo>
                <a:cubicBezTo>
                  <a:pt x="78973" y="225638"/>
                  <a:pt x="0" y="203074"/>
                  <a:pt x="0" y="175496"/>
                </a:cubicBezTo>
                <a:close/>
                <a:moveTo>
                  <a:pt x="175497" y="0"/>
                </a:moveTo>
                <a:cubicBezTo>
                  <a:pt x="272421" y="0"/>
                  <a:pt x="350993" y="22449"/>
                  <a:pt x="350993" y="50142"/>
                </a:cubicBezTo>
                <a:cubicBezTo>
                  <a:pt x="350993" y="77834"/>
                  <a:pt x="272421" y="100283"/>
                  <a:pt x="175497" y="100283"/>
                </a:cubicBezTo>
                <a:cubicBezTo>
                  <a:pt x="78572" y="100283"/>
                  <a:pt x="0" y="77834"/>
                  <a:pt x="0" y="50142"/>
                </a:cubicBezTo>
                <a:cubicBezTo>
                  <a:pt x="0" y="22449"/>
                  <a:pt x="78572" y="0"/>
                  <a:pt x="175497" y="0"/>
                </a:cubicBezTo>
                <a:close/>
              </a:path>
            </a:pathLst>
          </a:custGeom>
          <a:solidFill>
            <a:sysClr val="window" lastClr="FFFFFF"/>
          </a:solidFill>
          <a:ln w="625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802458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BCC68A-88B0-443E-B979-36EE436079CF}"/>
              </a:ext>
            </a:extLst>
          </p:cNvPr>
          <p:cNvSpPr txBox="1"/>
          <p:nvPr/>
        </p:nvSpPr>
        <p:spPr>
          <a:xfrm>
            <a:off x="2097832" y="979716"/>
            <a:ext cx="7996335" cy="4524315"/>
          </a:xfrm>
          <a:prstGeom prst="rect">
            <a:avLst/>
          </a:prstGeom>
          <a:noFill/>
        </p:spPr>
        <p:txBody>
          <a:bodyPr wrap="square" rtlCol="0">
            <a:spAutoFit/>
          </a:bodyPr>
          <a:lstStyle/>
          <a:p>
            <a:pPr algn="ctr"/>
            <a:r>
              <a:rPr lang="en-GB" sz="9600" b="1" dirty="0">
                <a:ln>
                  <a:solidFill>
                    <a:schemeClr val="accent2"/>
                  </a:solidFill>
                </a:ln>
                <a:solidFill>
                  <a:schemeClr val="bg2">
                    <a:lumMod val="75000"/>
                    <a:lumOff val="25000"/>
                  </a:schemeClr>
                </a:solidFill>
                <a:effectLst>
                  <a:outerShdw blurRad="38100" dist="38100" dir="2700000" algn="tl">
                    <a:srgbClr val="000000">
                      <a:alpha val="43137"/>
                    </a:srgbClr>
                  </a:outerShdw>
                </a:effectLst>
              </a:rPr>
              <a:t>THE END</a:t>
            </a:r>
          </a:p>
          <a:p>
            <a:pPr algn="ctr"/>
            <a:r>
              <a:rPr lang="en-GB" sz="9600" b="1" dirty="0">
                <a:ln>
                  <a:solidFill>
                    <a:schemeClr val="accent2"/>
                  </a:solidFill>
                </a:ln>
                <a:solidFill>
                  <a:schemeClr val="bg2">
                    <a:lumMod val="75000"/>
                    <a:lumOff val="25000"/>
                  </a:schemeClr>
                </a:solidFill>
                <a:effectLst>
                  <a:outerShdw blurRad="38100" dist="38100" dir="2700000" algn="tl">
                    <a:srgbClr val="000000">
                      <a:alpha val="43137"/>
                    </a:srgbClr>
                  </a:outerShdw>
                </a:effectLst>
              </a:rPr>
              <a:t>Thanks For Your Attention</a:t>
            </a:r>
          </a:p>
        </p:txBody>
      </p:sp>
    </p:spTree>
    <p:extLst>
      <p:ext uri="{BB962C8B-B14F-4D97-AF65-F5344CB8AC3E}">
        <p14:creationId xmlns:p14="http://schemas.microsoft.com/office/powerpoint/2010/main" val="499530454"/>
      </p:ext>
    </p:extLst>
  </p:cSld>
  <p:clrMapOvr>
    <a:masterClrMapping/>
  </p:clrMapOvr>
  <p:transition spd="slow">
    <p:fade/>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580</Words>
  <Application>Microsoft Office PowerPoint</Application>
  <PresentationFormat>Breitbild</PresentationFormat>
  <Paragraphs>74</Paragraphs>
  <Slides>8</Slides>
  <Notes>3</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8</vt:i4>
      </vt:variant>
    </vt:vector>
  </HeadingPairs>
  <TitlesOfParts>
    <vt:vector size="16" baseType="lpstr">
      <vt:lpstr>Arial</vt:lpstr>
      <vt:lpstr>Calibri</vt:lpstr>
      <vt:lpstr>Calibri Light</vt:lpstr>
      <vt:lpstr>Garamond</vt:lpstr>
      <vt:lpstr>Rockwell Extra Bold</vt:lpstr>
      <vt:lpstr>Office Theme</vt:lpstr>
      <vt:lpstr>Organic</vt:lpstr>
      <vt:lpstr>Retrospect</vt:lpstr>
      <vt:lpstr>PowerPoint-Präsentation</vt:lpstr>
      <vt:lpstr>PowerPoint-Präsentation</vt:lpstr>
      <vt:lpstr>PowerPoint-Präsentation</vt:lpstr>
      <vt:lpstr>PowerPoint-Präsentation</vt:lpstr>
      <vt:lpstr>Consequences</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Nawaf Alhakm</dc:creator>
  <cp:lastModifiedBy>Senger, Paul Felix</cp:lastModifiedBy>
  <cp:revision>57</cp:revision>
  <dcterms:created xsi:type="dcterms:W3CDTF">2021-06-13T13:33:44Z</dcterms:created>
  <dcterms:modified xsi:type="dcterms:W3CDTF">2021-06-19T05:45:19Z</dcterms:modified>
</cp:coreProperties>
</file>