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914400"/>
          </a:xfrm>
        </p:spPr>
        <p:txBody>
          <a:bodyPr/>
          <a:lstStyle/>
          <a:p>
            <a:pPr algn="ctr"/>
            <a:r>
              <a:rPr lang="en-US" sz="2400" dirty="0"/>
              <a:t>lets reflect on employment crisis in </a:t>
            </a:r>
            <a:r>
              <a:rPr lang="en-US" sz="2400" dirty="0" err="1" smtClean="0"/>
              <a:t>iraq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19/6/2021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0757" y="3505200"/>
            <a:ext cx="6400800" cy="1752600"/>
          </a:xfrm>
        </p:spPr>
        <p:txBody>
          <a:bodyPr/>
          <a:lstStyle/>
          <a:p>
            <a:pPr algn="ctr"/>
            <a:r>
              <a:rPr lang="en-US" dirty="0" smtClean="0"/>
              <a:t>EN02 Group</a:t>
            </a:r>
          </a:p>
          <a:p>
            <a:pPr algn="ctr"/>
            <a:r>
              <a:rPr lang="en-US" sz="3200" dirty="0" smtClean="0"/>
              <a:t>Success Story </a:t>
            </a:r>
          </a:p>
          <a:p>
            <a:pPr algn="ctr"/>
            <a:r>
              <a:rPr lang="en-US" dirty="0"/>
              <a:t>Fahad </a:t>
            </a:r>
            <a:r>
              <a:rPr lang="en-US" dirty="0" err="1"/>
              <a:t>Mahfoth</a:t>
            </a:r>
            <a:r>
              <a:rPr lang="en-US" dirty="0"/>
              <a:t> Muhammed</a:t>
            </a:r>
          </a:p>
        </p:txBody>
      </p:sp>
      <p:pic>
        <p:nvPicPr>
          <p:cNvPr id="1026" name="Picture 2" descr="C:\Users\harith\OneDrive\Desktop\12345678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567719"/>
            <a:ext cx="1524000" cy="81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rith\OneDrive\Desktop\157927039794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257" y="63357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arith\OneDrive\Desktop\fijn_1115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33570"/>
            <a:ext cx="4921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arith\OneDrive\Desktop\جامعة الموصل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497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arith\OneDrive\Desktop\2317736_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041" y="557953"/>
            <a:ext cx="1062733" cy="78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05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US" sz="3200" dirty="0"/>
              <a:t>Since 2017 and after M</a:t>
            </a:r>
            <a:r>
              <a:rPr lang="en-US" sz="3200" dirty="0" smtClean="0"/>
              <a:t>osul </a:t>
            </a:r>
            <a:r>
              <a:rPr lang="en-US" sz="3200" dirty="0"/>
              <a:t>liberation from devastation and life star to return slowly …. All my interest falls in computer and software, unfortunately in that time and place where I live there is no person or community help me to develop my self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4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working for your goals…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insist move me to develop my skills without helping, really, I learn software language and meet </a:t>
            </a:r>
            <a:r>
              <a:rPr lang="en-US" sz="3200" b="1" dirty="0"/>
              <a:t>programming community for Iraq</a:t>
            </a:r>
            <a:r>
              <a:rPr lang="en-US" sz="3200" dirty="0"/>
              <a:t> that help me and I work with them from 2017 till </a:t>
            </a:r>
            <a:r>
              <a:rPr lang="en-US" sz="3200" dirty="0" smtClean="0"/>
              <a:t>now..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3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 </a:t>
            </a:r>
            <a:r>
              <a:rPr lang="en-US" sz="3200" dirty="0"/>
              <a:t>work </a:t>
            </a:r>
            <a:r>
              <a:rPr lang="en-US" sz="3200" dirty="0" smtClean="0"/>
              <a:t>now as </a:t>
            </a:r>
            <a:r>
              <a:rPr lang="en-US" sz="3200" dirty="0"/>
              <a:t>technical manager in develop software company, and we have work, income and employed people and student with us, our name in the market </a:t>
            </a:r>
            <a:r>
              <a:rPr lang="en-US" sz="3200" b="1" dirty="0"/>
              <a:t>center code base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2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Advise to young graduated people.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 advise all graduated people without work to have insist to find job </a:t>
            </a:r>
            <a:r>
              <a:rPr lang="en-US" sz="3200" dirty="0" smtClean="0"/>
              <a:t>opportunity. And to believe that everything is possible, you just need to work for it and gain what you worked for.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13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184</Words>
  <Application>Microsoft Office PowerPoint</Application>
  <PresentationFormat>Bildschirmpräsentation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Arial</vt:lpstr>
      <vt:lpstr>Clarity</vt:lpstr>
      <vt:lpstr>lets reflect on employment crisis in iraq 19/6/2021</vt:lpstr>
      <vt:lpstr>The Beginning…</vt:lpstr>
      <vt:lpstr>Keep working for your goals…</vt:lpstr>
      <vt:lpstr>Finally</vt:lpstr>
      <vt:lpstr>My Advise to young graduated people.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reflect on employment crisis in iraq 19/6/2021</dc:title>
  <dc:creator>harith alyouzbaky</dc:creator>
  <cp:lastModifiedBy>Senger, Paul Felix</cp:lastModifiedBy>
  <cp:revision>3</cp:revision>
  <dcterms:created xsi:type="dcterms:W3CDTF">2006-08-16T00:00:00Z</dcterms:created>
  <dcterms:modified xsi:type="dcterms:W3CDTF">2021-06-18T13:16:30Z</dcterms:modified>
</cp:coreProperties>
</file>