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autoCompressPictures="0">
  <p:sldMasterIdLst>
    <p:sldMasterId id="2147483852" r:id="rId4"/>
  </p:sldMasterIdLst>
  <p:notesMasterIdLst>
    <p:notesMasterId r:id="rId14"/>
  </p:notesMasterIdLst>
  <p:handoutMasterIdLst>
    <p:handoutMasterId r:id="rId15"/>
  </p:handoutMasterIdLst>
  <p:sldIdLst>
    <p:sldId id="256" r:id="rId5"/>
    <p:sldId id="264" r:id="rId6"/>
    <p:sldId id="268" r:id="rId7"/>
    <p:sldId id="263" r:id="rId8"/>
    <p:sldId id="266" r:id="rId9"/>
    <p:sldId id="265" r:id="rId10"/>
    <p:sldId id="267" r:id="rId11"/>
    <p:sldId id="269" r:id="rId12"/>
    <p:sldId id="260"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Aut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86" autoAdjust="0"/>
    <p:restoredTop sz="94660"/>
  </p:normalViewPr>
  <p:slideViewPr>
    <p:cSldViewPr snapToGrid="0">
      <p:cViewPr varScale="1">
        <p:scale>
          <a:sx n="111" d="100"/>
          <a:sy n="111" d="100"/>
        </p:scale>
        <p:origin x="522" y="114"/>
      </p:cViewPr>
      <p:guideLst/>
    </p:cSldViewPr>
  </p:slideViewPr>
  <p:notesTextViewPr>
    <p:cViewPr>
      <p:scale>
        <a:sx n="1" d="1"/>
        <a:sy n="1" d="1"/>
      </p:scale>
      <p:origin x="0" y="0"/>
    </p:cViewPr>
  </p:notesTextViewPr>
  <p:notesViewPr>
    <p:cSldViewPr snapToGrid="0">
      <p:cViewPr varScale="1">
        <p:scale>
          <a:sx n="68" d="100"/>
          <a:sy n="68" d="100"/>
        </p:scale>
        <p:origin x="3288"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C290E50-D3EA-4329-AA5F-AF5A5C575D8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E6112D18-5CEB-46F3-924F-E35464AAA36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E35D1AD-E24C-4E82-BC85-28527A42DCE7}" type="datetimeFigureOut">
              <a:rPr lang="en-US" smtClean="0"/>
              <a:t>6/19/2021</a:t>
            </a:fld>
            <a:endParaRPr lang="en-US" dirty="0"/>
          </a:p>
        </p:txBody>
      </p:sp>
      <p:sp>
        <p:nvSpPr>
          <p:cNvPr id="4" name="Footer Placeholder 3">
            <a:extLst>
              <a:ext uri="{FF2B5EF4-FFF2-40B4-BE49-F238E27FC236}">
                <a16:creationId xmlns:a16="http://schemas.microsoft.com/office/drawing/2014/main" id="{EB8FC0ED-2712-4B69-9F16-123F02DBF54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32CBD00C-2269-4424-828A-8D893B52266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70B3793-D85E-4082-925C-FAA1A2B27276}" type="slidenum">
              <a:rPr lang="en-US" smtClean="0"/>
              <a:t>‹Nr.›</a:t>
            </a:fld>
            <a:endParaRPr lang="en-US" dirty="0"/>
          </a:p>
        </p:txBody>
      </p:sp>
    </p:spTree>
    <p:extLst>
      <p:ext uri="{BB962C8B-B14F-4D97-AF65-F5344CB8AC3E}">
        <p14:creationId xmlns:p14="http://schemas.microsoft.com/office/powerpoint/2010/main" val="22338639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55EA34-3951-4B6D-8DDD-B157CE00471C}" type="datetimeFigureOut">
              <a:rPr lang="en-US" smtClean="0"/>
              <a:t>6/19/2021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B3E965-974B-498D-B360-83DD1F9DEB55}" type="slidenum">
              <a:rPr lang="en-US" smtClean="0"/>
              <a:t>‹Nr.›</a:t>
            </a:fld>
            <a:endParaRPr lang="en-US" dirty="0"/>
          </a:p>
        </p:txBody>
      </p:sp>
    </p:spTree>
    <p:extLst>
      <p:ext uri="{BB962C8B-B14F-4D97-AF65-F5344CB8AC3E}">
        <p14:creationId xmlns:p14="http://schemas.microsoft.com/office/powerpoint/2010/main" val="23836367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B3E965-974B-498D-B360-83DD1F9DEB55}" type="slidenum">
              <a:rPr lang="en-US" smtClean="0"/>
              <a:t>1</a:t>
            </a:fld>
            <a:endParaRPr lang="en-US" dirty="0"/>
          </a:p>
        </p:txBody>
      </p:sp>
    </p:spTree>
    <p:extLst>
      <p:ext uri="{BB962C8B-B14F-4D97-AF65-F5344CB8AC3E}">
        <p14:creationId xmlns:p14="http://schemas.microsoft.com/office/powerpoint/2010/main" val="22896522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B3E965-974B-498D-B360-83DD1F9DEB55}" type="slidenum">
              <a:rPr lang="en-US" smtClean="0"/>
              <a:t>9</a:t>
            </a:fld>
            <a:endParaRPr lang="en-US" dirty="0"/>
          </a:p>
        </p:txBody>
      </p:sp>
    </p:spTree>
    <p:extLst>
      <p:ext uri="{BB962C8B-B14F-4D97-AF65-F5344CB8AC3E}">
        <p14:creationId xmlns:p14="http://schemas.microsoft.com/office/powerpoint/2010/main" val="24526429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noProof="0" smtClean="0"/>
              <a:t>Click to edit Master title style</a:t>
            </a:r>
            <a:endParaRPr lang="en-US" noProof="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noProof="0" smtClean="0"/>
              <a:t>Click to edit Master subtitle style</a:t>
            </a:r>
            <a:endParaRPr lang="en-US" noProof="0"/>
          </a:p>
        </p:txBody>
      </p:sp>
      <p:sp>
        <p:nvSpPr>
          <p:cNvPr id="4" name="Date Placeholder 3"/>
          <p:cNvSpPr>
            <a:spLocks noGrp="1"/>
          </p:cNvSpPr>
          <p:nvPr>
            <p:ph type="dt" sz="half" idx="10"/>
          </p:nvPr>
        </p:nvSpPr>
        <p:spPr/>
        <p:txBody>
          <a:bodyPr/>
          <a:lstStyle>
            <a:lvl1pPr algn="l">
              <a:defRPr/>
            </a:lvl1pPr>
          </a:lstStyle>
          <a:p>
            <a:fld id="{9AB3A824-1A51-4B26-AD58-A6D8E14F6C04}" type="datetimeFigureOut">
              <a:rPr lang="en-US" noProof="0" smtClean="0"/>
              <a:t>6/19/2021</a:t>
            </a:fld>
            <a:endParaRPr lang="en-US" noProof="0" dirty="0"/>
          </a:p>
        </p:txBody>
      </p:sp>
      <p:sp>
        <p:nvSpPr>
          <p:cNvPr id="5" name="Footer Placeholder 4"/>
          <p:cNvSpPr>
            <a:spLocks noGrp="1"/>
          </p:cNvSpPr>
          <p:nvPr>
            <p:ph type="ftr" sz="quarter" idx="11"/>
          </p:nvPr>
        </p:nvSpPr>
        <p:spPr/>
        <p:txBody>
          <a:bodyPr/>
          <a:lstStyle/>
          <a:p>
            <a:r>
              <a:rPr lang="en-US" noProof="0" dirty="0"/>
              <a:t>
              </a:t>
            </a:r>
          </a:p>
        </p:txBody>
      </p:sp>
      <p:sp>
        <p:nvSpPr>
          <p:cNvPr id="6" name="Slide Number Placeholder 5"/>
          <p:cNvSpPr>
            <a:spLocks noGrp="1"/>
          </p:cNvSpPr>
          <p:nvPr>
            <p:ph type="sldNum" sz="quarter" idx="12"/>
          </p:nvPr>
        </p:nvSpPr>
        <p:spPr/>
        <p:txBody>
          <a:bodyPr/>
          <a:lstStyle/>
          <a:p>
            <a:fld id="{6D22F896-40B5-4ADD-8801-0D06FADFA095}" type="slidenum">
              <a:rPr lang="en-US" noProof="0" smtClean="0"/>
              <a:t>‹Nr.›</a:t>
            </a:fld>
            <a:endParaRPr lang="en-US" noProof="0" dirty="0"/>
          </a:p>
        </p:txBody>
      </p:sp>
      <p:cxnSp>
        <p:nvCxnSpPr>
          <p:cNvPr id="13" name="Straight Connector 12"/>
          <p:cNvCxnSpPr/>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1"/>
            <a:ext cx="12192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51507720"/>
      </p:ext>
    </p:extLst>
  </p:cSld>
  <p:clrMapOvr>
    <a:masterClrMapping/>
  </p:clrMapOvr>
  <p:transition spd="slow">
    <p:randomBa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857E33E-8B18-4087-B112-809917729534}" type="datetimeFigureOut">
              <a:rPr lang="en-US" smtClean="0"/>
              <a:t>6/19/2021</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2247278458"/>
      </p:ext>
    </p:extLst>
  </p:cSld>
  <p:clrMapOvr>
    <a:masterClrMapping/>
  </p:clrMapOvr>
  <p:transition spd="slow">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3FFE419-2371-464F-8239-3959401C3561}" type="datetimeFigureOut">
              <a:rPr lang="en-US" smtClean="0"/>
              <a:t>6/19/2021</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smtClean="0"/>
              <a:t>‹Nr.›</a:t>
            </a:fld>
            <a:endParaRPr lang="en-US" dirty="0"/>
          </a:p>
        </p:txBody>
      </p:sp>
      <p:cxnSp>
        <p:nvCxnSpPr>
          <p:cNvPr id="8" name="Straight Connector 7"/>
          <p:cNvCxnSpPr/>
          <p:nvPr/>
        </p:nvCxnSpPr>
        <p:spPr>
          <a:xfrm rot="5400000" flipV="1">
            <a:off x="10058400" y="59263"/>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8959170"/>
      </p:ext>
    </p:extLst>
  </p:cSld>
  <p:clrMapOvr>
    <a:masterClrMapping/>
  </p:clrMapOvr>
  <p:transition spd="slow">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US" noProof="0"/>
          </a:p>
        </p:txBody>
      </p:sp>
      <p:sp>
        <p:nvSpPr>
          <p:cNvPr id="3" name="Content Placeholder 2"/>
          <p:cNvSpPr>
            <a:spLocks noGrp="1"/>
          </p:cNvSpPr>
          <p:nvPr>
            <p:ph idx="1"/>
          </p:nvPr>
        </p:nvSpPr>
        <p:spPr/>
        <p:txBody>
          <a:body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4" name="Date Placeholder 3"/>
          <p:cNvSpPr>
            <a:spLocks noGrp="1"/>
          </p:cNvSpPr>
          <p:nvPr>
            <p:ph type="dt" sz="half" idx="10"/>
          </p:nvPr>
        </p:nvSpPr>
        <p:spPr/>
        <p:txBody>
          <a:bodyPr/>
          <a:lstStyle/>
          <a:p>
            <a:fld id="{97D162C4-EDD9-4389-A98B-B87ECEA2A816}" type="datetimeFigureOut">
              <a:rPr lang="en-US" noProof="0" smtClean="0"/>
              <a:t>6/19/2021</a:t>
            </a:fld>
            <a:endParaRPr lang="en-US" noProof="0" dirty="0"/>
          </a:p>
        </p:txBody>
      </p:sp>
      <p:sp>
        <p:nvSpPr>
          <p:cNvPr id="5" name="Footer Placeholder 4"/>
          <p:cNvSpPr>
            <a:spLocks noGrp="1"/>
          </p:cNvSpPr>
          <p:nvPr>
            <p:ph type="ftr" sz="quarter" idx="11"/>
          </p:nvPr>
        </p:nvSpPr>
        <p:spPr/>
        <p:txBody>
          <a:bodyPr/>
          <a:lstStyle/>
          <a:p>
            <a:r>
              <a:rPr lang="en-US" noProof="0" dirty="0"/>
              <a:t>
              </a:t>
            </a:r>
          </a:p>
        </p:txBody>
      </p:sp>
      <p:sp>
        <p:nvSpPr>
          <p:cNvPr id="6" name="Slide Number Placeholder 5"/>
          <p:cNvSpPr>
            <a:spLocks noGrp="1"/>
          </p:cNvSpPr>
          <p:nvPr>
            <p:ph type="sldNum" sz="quarter" idx="12"/>
          </p:nvPr>
        </p:nvSpPr>
        <p:spPr/>
        <p:txBody>
          <a:bodyPr/>
          <a:lstStyle/>
          <a:p>
            <a:fld id="{6D22F896-40B5-4ADD-8801-0D06FADFA095}" type="slidenum">
              <a:rPr lang="en-US" noProof="0" smtClean="0"/>
              <a:t>‹Nr.›</a:t>
            </a:fld>
            <a:endParaRPr lang="en-US" noProof="0" dirty="0"/>
          </a:p>
        </p:txBody>
      </p:sp>
    </p:spTree>
    <p:extLst>
      <p:ext uri="{BB962C8B-B14F-4D97-AF65-F5344CB8AC3E}">
        <p14:creationId xmlns:p14="http://schemas.microsoft.com/office/powerpoint/2010/main" val="2230645732"/>
      </p:ext>
    </p:extLst>
  </p:cSld>
  <p:clrMapOvr>
    <a:masterClrMapping/>
  </p:clrMapOvr>
  <p:transition spd="slow">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noProof="0" smtClean="0"/>
              <a:t>Click to edit Master title style</a:t>
            </a:r>
            <a:endParaRPr lang="en-US" noProof="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smtClean="0"/>
              <a:t>Edit Master text styles</a:t>
            </a:r>
          </a:p>
        </p:txBody>
      </p:sp>
      <p:sp>
        <p:nvSpPr>
          <p:cNvPr id="4" name="Date Placeholder 3"/>
          <p:cNvSpPr>
            <a:spLocks noGrp="1"/>
          </p:cNvSpPr>
          <p:nvPr>
            <p:ph type="dt" sz="half" idx="10"/>
          </p:nvPr>
        </p:nvSpPr>
        <p:spPr/>
        <p:txBody>
          <a:bodyPr/>
          <a:lstStyle/>
          <a:p>
            <a:fld id="{3E5059C3-6A89-4494-99FF-5A4D6FFD50EB}" type="datetimeFigureOut">
              <a:rPr lang="en-US" noProof="0" smtClean="0"/>
              <a:t>6/19/2021</a:t>
            </a:fld>
            <a:endParaRPr lang="en-US" noProof="0" dirty="0"/>
          </a:p>
        </p:txBody>
      </p:sp>
      <p:sp>
        <p:nvSpPr>
          <p:cNvPr id="5" name="Footer Placeholder 4"/>
          <p:cNvSpPr>
            <a:spLocks noGrp="1"/>
          </p:cNvSpPr>
          <p:nvPr>
            <p:ph type="ftr" sz="quarter" idx="11"/>
          </p:nvPr>
        </p:nvSpPr>
        <p:spPr/>
        <p:txBody>
          <a:bodyPr/>
          <a:lstStyle/>
          <a:p>
            <a:r>
              <a:rPr lang="en-US" noProof="0" dirty="0"/>
              <a:t>
              </a:t>
            </a:r>
          </a:p>
        </p:txBody>
      </p:sp>
      <p:sp>
        <p:nvSpPr>
          <p:cNvPr id="6" name="Slide Number Placeholder 5"/>
          <p:cNvSpPr>
            <a:spLocks noGrp="1"/>
          </p:cNvSpPr>
          <p:nvPr>
            <p:ph type="sldNum" sz="quarter" idx="12"/>
          </p:nvPr>
        </p:nvSpPr>
        <p:spPr/>
        <p:txBody>
          <a:bodyPr/>
          <a:lstStyle/>
          <a:p>
            <a:fld id="{6D22F896-40B5-4ADD-8801-0D06FADFA095}" type="slidenum">
              <a:rPr lang="en-US" noProof="0" smtClean="0"/>
              <a:t>‹Nr.›</a:t>
            </a:fld>
            <a:endParaRPr lang="en-US" noProof="0"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8386842"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0" y="-1"/>
            <a:ext cx="12192000" cy="457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17646256"/>
      </p:ext>
    </p:extLst>
  </p:cSld>
  <p:clrMapOvr>
    <a:masterClrMapping/>
  </p:clrMapOvr>
  <p:transition spd="slow">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noProof="0" smtClean="0"/>
              <a:t>Click to edit Master title style</a:t>
            </a:r>
            <a:endParaRPr lang="en-US" noProof="0"/>
          </a:p>
        </p:txBody>
      </p:sp>
      <p:sp>
        <p:nvSpPr>
          <p:cNvPr id="3" name="Content Placeholder 2"/>
          <p:cNvSpPr>
            <a:spLocks noGrp="1"/>
          </p:cNvSpPr>
          <p:nvPr>
            <p:ph sz="half" idx="1"/>
          </p:nvPr>
        </p:nvSpPr>
        <p:spPr>
          <a:xfrm>
            <a:off x="1024127" y="2286000"/>
            <a:ext cx="4754880" cy="4023360"/>
          </a:xfrm>
        </p:spPr>
        <p:txBody>
          <a:body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4" name="Content Placeholder 3"/>
          <p:cNvSpPr>
            <a:spLocks noGrp="1"/>
          </p:cNvSpPr>
          <p:nvPr>
            <p:ph sz="half" idx="2"/>
          </p:nvPr>
        </p:nvSpPr>
        <p:spPr>
          <a:xfrm>
            <a:off x="5989320" y="2286000"/>
            <a:ext cx="4754880" cy="4023360"/>
          </a:xfrm>
        </p:spPr>
        <p:txBody>
          <a:body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5" name="Date Placeholder 4"/>
          <p:cNvSpPr>
            <a:spLocks noGrp="1"/>
          </p:cNvSpPr>
          <p:nvPr>
            <p:ph type="dt" sz="half" idx="10"/>
          </p:nvPr>
        </p:nvSpPr>
        <p:spPr/>
        <p:txBody>
          <a:bodyPr/>
          <a:lstStyle/>
          <a:p>
            <a:fld id="{CA954B2F-12DE-47F5-8894-472B206D2E1E}" type="datetimeFigureOut">
              <a:rPr lang="en-US" noProof="0" smtClean="0"/>
              <a:t>6/19/2021</a:t>
            </a:fld>
            <a:endParaRPr lang="en-US" noProof="0" dirty="0"/>
          </a:p>
        </p:txBody>
      </p:sp>
      <p:sp>
        <p:nvSpPr>
          <p:cNvPr id="6" name="Footer Placeholder 5"/>
          <p:cNvSpPr>
            <a:spLocks noGrp="1"/>
          </p:cNvSpPr>
          <p:nvPr>
            <p:ph type="ftr" sz="quarter" idx="11"/>
          </p:nvPr>
        </p:nvSpPr>
        <p:spPr/>
        <p:txBody>
          <a:bodyPr/>
          <a:lstStyle/>
          <a:p>
            <a:r>
              <a:rPr lang="en-US" noProof="0" dirty="0"/>
              <a:t>
              </a:t>
            </a:r>
          </a:p>
        </p:txBody>
      </p:sp>
      <p:sp>
        <p:nvSpPr>
          <p:cNvPr id="7" name="Slide Number Placeholder 6"/>
          <p:cNvSpPr>
            <a:spLocks noGrp="1"/>
          </p:cNvSpPr>
          <p:nvPr>
            <p:ph type="sldNum" sz="quarter" idx="12"/>
          </p:nvPr>
        </p:nvSpPr>
        <p:spPr/>
        <p:txBody>
          <a:bodyPr/>
          <a:lstStyle/>
          <a:p>
            <a:fld id="{6D22F896-40B5-4ADD-8801-0D06FADFA095}" type="slidenum">
              <a:rPr lang="en-US" noProof="0" smtClean="0"/>
              <a:t>‹Nr.›</a:t>
            </a:fld>
            <a:endParaRPr lang="en-US" noProof="0" dirty="0"/>
          </a:p>
        </p:txBody>
      </p:sp>
    </p:spTree>
    <p:extLst>
      <p:ext uri="{BB962C8B-B14F-4D97-AF65-F5344CB8AC3E}">
        <p14:creationId xmlns:p14="http://schemas.microsoft.com/office/powerpoint/2010/main" val="3279582922"/>
      </p:ext>
    </p:extLst>
  </p:cSld>
  <p:clrMapOvr>
    <a:masterClrMapping/>
  </p:clrMapOvr>
  <p:transition spd="slow">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2">
                    <a:lumMod val="75000"/>
                  </a:schemeClr>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2">
                    <a:lumMod val="75000"/>
                  </a:schemeClr>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smtClean="0"/>
              <a:t>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F30E46F-7819-4ACF-B48B-48222C2ACC88}" type="datetimeFigureOut">
              <a:rPr lang="en-US" smtClean="0"/>
              <a:t>6/19/2021</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3105863517"/>
      </p:ext>
    </p:extLst>
  </p:cSld>
  <p:clrMapOvr>
    <a:masterClrMapping/>
  </p:clrMapOvr>
  <p:transition spd="slow">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FAF3416-4057-4DAA-829D-4CA07428D088}" type="datetimeFigureOut">
              <a:rPr lang="en-US" smtClean="0"/>
              <a:t>6/19/2021</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1589618535"/>
      </p:ext>
    </p:extLst>
  </p:cSld>
  <p:clrMapOvr>
    <a:masterClrMapping/>
  </p:clrMapOvr>
  <p:transition spd="slow">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1D9284-D300-4297-87F7-E791DCC15DB1}" type="datetimeFigureOut">
              <a:rPr lang="en-US" smtClean="0"/>
              <a:t>6/19/2021</a:t>
            </a:fld>
            <a:endParaRPr lang="en-US" dirty="0"/>
          </a:p>
        </p:txBody>
      </p:sp>
      <p:sp>
        <p:nvSpPr>
          <p:cNvPr id="3" name="Footer Placeholder 2"/>
          <p:cNvSpPr>
            <a:spLocks noGrp="1"/>
          </p:cNvSpPr>
          <p:nvPr>
            <p:ph type="ftr" sz="quarter" idx="11"/>
          </p:nvPr>
        </p:nvSpPr>
        <p:spPr/>
        <p:txBody>
          <a:bodyPr/>
          <a:lstStyle/>
          <a:p>
            <a:r>
              <a:rPr lang="en-US" dirty="0"/>
              <a:t>
              </a:t>
            </a:r>
          </a:p>
        </p:txBody>
      </p:sp>
      <p:sp>
        <p:nvSpPr>
          <p:cNvPr id="4" name="Slide Number Placeholder 3"/>
          <p:cNvSpPr>
            <a:spLocks noGrp="1"/>
          </p:cNvSpPr>
          <p:nvPr>
            <p:ph type="sldNum" sz="quarter" idx="12"/>
          </p:nvPr>
        </p:nvSpPr>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3303964743"/>
      </p:ext>
    </p:extLst>
  </p:cSld>
  <p:clrMapOvr>
    <a:masterClrMapping/>
  </p:clrMapOvr>
  <p:transition spd="slow">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smtClean="0"/>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37D525BB-DA17-4BA0-B3C8-3AC3ABC827E6}" type="datetimeFigureOut">
              <a:rPr lang="en-US" smtClean="0"/>
              <a:t>6/19/2021</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2333651870"/>
      </p:ext>
    </p:extLst>
  </p:cSld>
  <p:clrMapOvr>
    <a:masterClrMapping/>
  </p:clrMapOvr>
  <p:transition spd="slow">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2">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16C4C9A-3960-41CF-A4E9-2A8FB932454B}" type="datetimeFigureOut">
              <a:rPr lang="en-US" smtClean="0"/>
              <a:t>6/19/2021</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smtClean="0"/>
              <a:t>‹Nr.›</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8804947"/>
      </p:ext>
    </p:extLst>
  </p:cSld>
  <p:clrMapOvr>
    <a:masterClrMapping/>
  </p:clrMapOvr>
  <p:transition spd="slow">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noProof="0" smtClean="0"/>
              <a:t>Click to edit Master title style</a:t>
            </a:r>
            <a:endParaRPr lang="en-US" noProof="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3CBC1C18-307B-4F68-A007-B5B542270E8D}" type="datetimeFigureOut">
              <a:rPr lang="en-US" noProof="0" smtClean="0"/>
              <a:t>6/19/2021</a:t>
            </a:fld>
            <a:endParaRPr lang="en-US" noProof="0" dirty="0"/>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r>
              <a:rPr lang="en-US" noProof="0" dirty="0"/>
              <a:t>
              </a:t>
            </a:r>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6D22F896-40B5-4ADD-8801-0D06FADFA095}" type="slidenum">
              <a:rPr lang="en-US" noProof="0" smtClean="0"/>
              <a:pPr/>
              <a:t>‹Nr.›</a:t>
            </a:fld>
            <a:endParaRPr lang="en-US" noProof="0" dirty="0"/>
          </a:p>
        </p:txBody>
      </p:sp>
    </p:spTree>
    <p:extLst>
      <p:ext uri="{BB962C8B-B14F-4D97-AF65-F5344CB8AC3E}">
        <p14:creationId xmlns:p14="http://schemas.microsoft.com/office/powerpoint/2010/main" val="123102846"/>
      </p:ext>
    </p:extLst>
  </p:cSld>
  <p:clrMap bg1="dk1" tx1="lt1" bg2="dk2" tx2="lt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ransition spd="slow">
    <p:randomBar dir="vert"/>
  </p:transition>
  <p:hf sldNum="0" hdr="0" ftr="0" dt="0"/>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gif"/><Relationship Id="rId1" Type="http://schemas.openxmlformats.org/officeDocument/2006/relationships/slideLayout" Target="../slideLayouts/slideLayout7.xml"/><Relationship Id="rId5" Type="http://schemas.openxmlformats.org/officeDocument/2006/relationships/image" Target="../media/image10.gif"/><Relationship Id="rId4" Type="http://schemas.openxmlformats.org/officeDocument/2006/relationships/image" Target="../media/image9.gif"/></Relationships>
</file>

<file path=ppt/slides/_rels/slide6.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gif"/><Relationship Id="rId1" Type="http://schemas.openxmlformats.org/officeDocument/2006/relationships/slideLayout" Target="../slideLayouts/slideLayout7.xml"/><Relationship Id="rId5" Type="http://schemas.openxmlformats.org/officeDocument/2006/relationships/image" Target="../media/image14.gif"/><Relationship Id="rId4" Type="http://schemas.openxmlformats.org/officeDocument/2006/relationships/image" Target="../media/image13.gif"/></Relationships>
</file>

<file path=ppt/slides/_rels/slide7.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5.gif"/><Relationship Id="rId1" Type="http://schemas.openxmlformats.org/officeDocument/2006/relationships/slideLayout" Target="../slideLayouts/slideLayout4.xml"/><Relationship Id="rId5" Type="http://schemas.openxmlformats.org/officeDocument/2006/relationships/image" Target="../media/image18.gif"/><Relationship Id="rId4" Type="http://schemas.openxmlformats.org/officeDocument/2006/relationships/image" Target="../media/image17.gif"/></Relationships>
</file>

<file path=ppt/slides/_rels/slide8.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B8D726A5-7900-41B4-8D49-49B4A2010E7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p:cNvPicPr>
          <p:nvPr/>
        </p:nvPicPr>
        <p:blipFill>
          <a:blip r:embed="rId3">
            <a:extLst>
              <a:ext uri="{BEBA8EAE-BF5A-486C-A8C5-ECC9F3942E4B}">
                <a14:imgProps xmlns:a14="http://schemas.microsoft.com/office/drawing/2010/main">
                  <a14:imgLayer r:embed="rId4">
                    <a14:imgEffect>
                      <a14:sharpenSoften amount="-46000"/>
                    </a14:imgEffect>
                    <a14:imgEffect>
                      <a14:brightnessContrast bright="5000"/>
                    </a14:imgEffect>
                  </a14:imgLayer>
                </a14:imgProps>
              </a:ext>
            </a:extLst>
          </a:blip>
          <a:stretch>
            <a:fillRect/>
          </a:stretch>
        </p:blipFill>
        <p:spPr>
          <a:xfrm>
            <a:off x="3048" y="-1"/>
            <a:ext cx="12188952" cy="6858000"/>
          </a:xfrm>
          <a:prstGeom prst="rect">
            <a:avLst/>
          </a:prstGeom>
        </p:spPr>
      </p:pic>
      <p:sp>
        <p:nvSpPr>
          <p:cNvPr id="2" name="Title 1">
            <a:extLst>
              <a:ext uri="{FF2B5EF4-FFF2-40B4-BE49-F238E27FC236}">
                <a16:creationId xmlns:a16="http://schemas.microsoft.com/office/drawing/2014/main" id="{050E78D6-F072-48E7-8270-20EFBDD26F36}"/>
              </a:ext>
            </a:extLst>
          </p:cNvPr>
          <p:cNvSpPr>
            <a:spLocks noGrp="1"/>
          </p:cNvSpPr>
          <p:nvPr>
            <p:ph type="ctrTitle"/>
          </p:nvPr>
        </p:nvSpPr>
        <p:spPr>
          <a:xfrm>
            <a:off x="3872688" y="1516456"/>
            <a:ext cx="4519660" cy="3743806"/>
          </a:xfrm>
          <a:prstGeom prst="rect">
            <a:avLst/>
          </a:prstGeom>
          <a:effectLst>
            <a:innerShdw blurRad="114300">
              <a:prstClr val="black"/>
            </a:innerShdw>
          </a:effectLst>
        </p:spPr>
        <p:txBody>
          <a:bodyPr lIns="0" rIns="180000">
            <a:normAutofit/>
          </a:bodyPr>
          <a:lstStyle/>
          <a:p>
            <a:pPr algn="l"/>
            <a:r>
              <a:rPr lang="en-US" sz="7200" b="1" dirty="0" smtClean="0">
                <a:ln>
                  <a:solidFill>
                    <a:schemeClr val="tx1"/>
                  </a:solidFill>
                </a:ln>
                <a:solidFill>
                  <a:schemeClr val="tx1"/>
                </a:solidFill>
                <a:effectLst>
                  <a:innerShdw blurRad="114300" dist="63500" dir="16200000">
                    <a:schemeClr val="bg1">
                      <a:alpha val="81000"/>
                    </a:schemeClr>
                  </a:innerShdw>
                </a:effectLst>
              </a:rPr>
              <a:t>University </a:t>
            </a:r>
            <a:br>
              <a:rPr lang="en-US" sz="7200" b="1" dirty="0" smtClean="0">
                <a:ln>
                  <a:solidFill>
                    <a:schemeClr val="tx1"/>
                  </a:solidFill>
                </a:ln>
                <a:solidFill>
                  <a:schemeClr val="tx1"/>
                </a:solidFill>
                <a:effectLst>
                  <a:innerShdw blurRad="114300" dist="63500" dir="16200000">
                    <a:schemeClr val="bg1">
                      <a:alpha val="81000"/>
                    </a:schemeClr>
                  </a:innerShdw>
                </a:effectLst>
              </a:rPr>
            </a:br>
            <a:r>
              <a:rPr lang="en-US" sz="7200" b="1" dirty="0" smtClean="0">
                <a:ln>
                  <a:solidFill>
                    <a:schemeClr val="tx1"/>
                  </a:solidFill>
                </a:ln>
                <a:solidFill>
                  <a:schemeClr val="tx1"/>
                </a:solidFill>
                <a:effectLst>
                  <a:innerShdw blurRad="114300" dist="63500" dir="16200000">
                    <a:schemeClr val="bg1">
                      <a:alpha val="81000"/>
                    </a:schemeClr>
                  </a:innerShdw>
                </a:effectLst>
              </a:rPr>
              <a:t>bus </a:t>
            </a:r>
            <a:br>
              <a:rPr lang="en-US" sz="7200" b="1" dirty="0" smtClean="0">
                <a:ln>
                  <a:solidFill>
                    <a:schemeClr val="tx1"/>
                  </a:solidFill>
                </a:ln>
                <a:solidFill>
                  <a:schemeClr val="tx1"/>
                </a:solidFill>
                <a:effectLst>
                  <a:innerShdw blurRad="114300" dist="63500" dir="16200000">
                    <a:schemeClr val="bg1">
                      <a:alpha val="81000"/>
                    </a:schemeClr>
                  </a:innerShdw>
                </a:effectLst>
              </a:rPr>
            </a:br>
            <a:r>
              <a:rPr lang="en-US" sz="7200" b="1" dirty="0" smtClean="0">
                <a:ln>
                  <a:solidFill>
                    <a:schemeClr val="tx1"/>
                  </a:solidFill>
                </a:ln>
                <a:solidFill>
                  <a:schemeClr val="tx1"/>
                </a:solidFill>
                <a:effectLst>
                  <a:innerShdw blurRad="114300" dist="63500" dir="16200000">
                    <a:schemeClr val="bg1">
                      <a:alpha val="81000"/>
                    </a:schemeClr>
                  </a:innerShdw>
                </a:effectLst>
              </a:rPr>
              <a:t>service</a:t>
            </a:r>
            <a:endParaRPr lang="en-US" sz="7200" b="1" dirty="0">
              <a:ln>
                <a:solidFill>
                  <a:schemeClr val="tx1"/>
                </a:solidFill>
              </a:ln>
              <a:solidFill>
                <a:schemeClr val="tx1"/>
              </a:solidFill>
              <a:effectLst>
                <a:innerShdw blurRad="114300" dist="63500" dir="16200000">
                  <a:schemeClr val="bg1">
                    <a:alpha val="81000"/>
                  </a:schemeClr>
                </a:innerShdw>
              </a:effectLst>
            </a:endParaRPr>
          </a:p>
        </p:txBody>
      </p:sp>
      <p:sp>
        <p:nvSpPr>
          <p:cNvPr id="3" name="Subtitle 2">
            <a:extLst>
              <a:ext uri="{FF2B5EF4-FFF2-40B4-BE49-F238E27FC236}">
                <a16:creationId xmlns:a16="http://schemas.microsoft.com/office/drawing/2014/main" id="{3FC7BD98-5486-489C-BAA0-A69CEFF691B3}"/>
              </a:ext>
            </a:extLst>
          </p:cNvPr>
          <p:cNvSpPr>
            <a:spLocks noGrp="1"/>
          </p:cNvSpPr>
          <p:nvPr>
            <p:ph type="subTitle" idx="1"/>
          </p:nvPr>
        </p:nvSpPr>
        <p:spPr>
          <a:xfrm>
            <a:off x="8345353" y="1477702"/>
            <a:ext cx="3096926" cy="1459653"/>
          </a:xfrm>
          <a:prstGeom prst="rect">
            <a:avLst/>
          </a:prstGeom>
          <a:effectLst>
            <a:outerShdw blurRad="50800" dist="38100" dir="5400000" algn="t" rotWithShape="0">
              <a:prstClr val="black">
                <a:alpha val="40000"/>
              </a:prstClr>
            </a:outerShdw>
          </a:effectLst>
        </p:spPr>
        <p:txBody>
          <a:bodyPr lIns="0" rIns="0">
            <a:normAutofit/>
          </a:bodyPr>
          <a:lstStyle/>
          <a:p>
            <a:r>
              <a:rPr lang="en-US" sz="2800" dirty="0" err="1" smtClean="0">
                <a:ln>
                  <a:solidFill>
                    <a:schemeClr val="tx1"/>
                  </a:solidFill>
                </a:ln>
                <a:solidFill>
                  <a:schemeClr val="tx1"/>
                </a:solidFill>
                <a:effectLst>
                  <a:outerShdw blurRad="50800" dist="38100" dir="8100000" algn="tr" rotWithShape="0">
                    <a:prstClr val="black">
                      <a:alpha val="40000"/>
                    </a:prstClr>
                  </a:outerShdw>
                </a:effectLst>
              </a:rPr>
              <a:t>Haneen</a:t>
            </a:r>
            <a:r>
              <a:rPr lang="en-US" sz="2800" dirty="0" smtClean="0">
                <a:ln>
                  <a:solidFill>
                    <a:schemeClr val="tx1"/>
                  </a:solidFill>
                </a:ln>
                <a:solidFill>
                  <a:schemeClr val="tx1"/>
                </a:solidFill>
                <a:effectLst>
                  <a:outerShdw blurRad="50800" dist="38100" dir="8100000" algn="tr" rotWithShape="0">
                    <a:prstClr val="black">
                      <a:alpha val="40000"/>
                    </a:prstClr>
                  </a:outerShdw>
                </a:effectLst>
              </a:rPr>
              <a:t> Mohammed</a:t>
            </a:r>
            <a:endParaRPr lang="en-US" sz="2800" dirty="0">
              <a:ln>
                <a:solidFill>
                  <a:schemeClr val="tx1"/>
                </a:solidFill>
              </a:ln>
              <a:solidFill>
                <a:schemeClr val="tx1"/>
              </a:solidFill>
              <a:effectLst>
                <a:outerShdw blurRad="50800" dist="38100" dir="8100000" algn="tr" rotWithShape="0">
                  <a:prstClr val="black">
                    <a:alpha val="40000"/>
                  </a:prstClr>
                </a:outerShdw>
              </a:effectLst>
            </a:endParaRPr>
          </a:p>
        </p:txBody>
      </p:sp>
      <p:cxnSp>
        <p:nvCxnSpPr>
          <p:cNvPr id="20" name="Straight Connector 19">
            <a:extLst>
              <a:ext uri="{FF2B5EF4-FFF2-40B4-BE49-F238E27FC236}">
                <a16:creationId xmlns:a16="http://schemas.microsoft.com/office/drawing/2014/main" id="{46E49661-E258-450C-8150-A91A6B30D1C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39605" y="1828800"/>
            <a:ext cx="0" cy="3200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ubtitle 2">
            <a:extLst>
              <a:ext uri="{FF2B5EF4-FFF2-40B4-BE49-F238E27FC236}">
                <a16:creationId xmlns:a16="http://schemas.microsoft.com/office/drawing/2014/main" id="{3FC7BD98-5486-489C-BAA0-A69CEFF691B3}"/>
              </a:ext>
            </a:extLst>
          </p:cNvPr>
          <p:cNvSpPr txBox="1">
            <a:spLocks/>
          </p:cNvSpPr>
          <p:nvPr/>
        </p:nvSpPr>
        <p:spPr>
          <a:xfrm>
            <a:off x="8345353" y="2489122"/>
            <a:ext cx="3096926" cy="2540078"/>
          </a:xfrm>
          <a:prstGeom prst="rect">
            <a:avLst/>
          </a:prstGeom>
          <a:effectLst>
            <a:outerShdw blurRad="50800" dist="38100" dir="5400000" algn="t" rotWithShape="0">
              <a:prstClr val="black">
                <a:alpha val="40000"/>
              </a:prstClr>
            </a:outerShdw>
          </a:effectLst>
        </p:spPr>
        <p:txBody>
          <a:bodyPr vert="horz" lIns="0" tIns="45720" rIns="0" bIns="45720" rtlCol="0" anchor="ctr">
            <a:normAutofit fontScale="92500" lnSpcReduction="20000"/>
          </a:bodyPr>
          <a:lstStyle>
            <a:lvl1pPr marL="0" indent="0" algn="l" defTabSz="914400" rtl="0" eaLnBrk="1" latinLnBrk="0" hangingPunct="1">
              <a:lnSpc>
                <a:spcPct val="100000"/>
              </a:lnSpc>
              <a:spcBef>
                <a:spcPts val="0"/>
              </a:spcBef>
              <a:spcAft>
                <a:spcPts val="200"/>
              </a:spcAft>
              <a:buClr>
                <a:schemeClr val="accent2"/>
              </a:buClr>
              <a:buSzPct val="100000"/>
              <a:buFont typeface="Tw Cen MT" panose="020B0602020104020603" pitchFamily="34" charset="0"/>
              <a:buNone/>
              <a:defRPr sz="1800" kern="1200">
                <a:solidFill>
                  <a:schemeClr val="tx1">
                    <a:lumMod val="95000"/>
                    <a:lumOff val="5000"/>
                  </a:schemeClr>
                </a:solidFill>
                <a:latin typeface="+mn-lt"/>
                <a:ea typeface="+mn-ea"/>
                <a:cs typeface="+mn-cs"/>
              </a:defRPr>
            </a:lvl1pPr>
            <a:lvl2pPr marL="457200" indent="0" algn="ctr" defTabSz="914400" rtl="0" eaLnBrk="1" latinLnBrk="0" hangingPunct="1">
              <a:lnSpc>
                <a:spcPct val="90000"/>
              </a:lnSpc>
              <a:spcBef>
                <a:spcPts val="200"/>
              </a:spcBef>
              <a:spcAft>
                <a:spcPts val="400"/>
              </a:spcAft>
              <a:buClr>
                <a:schemeClr val="accent2"/>
              </a:buClr>
              <a:buFont typeface="Wingdings 3" pitchFamily="18" charset="2"/>
              <a:buNone/>
              <a:defRPr sz="1800" kern="1200">
                <a:solidFill>
                  <a:schemeClr val="tx1"/>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2"/>
              </a:buClr>
              <a:buFont typeface="Wingdings 3" pitchFamily="18" charset="2"/>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2"/>
              </a:buClr>
              <a:buFont typeface="Wingdings 3" pitchFamily="18" charset="2"/>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2"/>
              </a:buClr>
              <a:buFont typeface="Wingdings 3" pitchFamily="18" charset="2"/>
              <a:buNone/>
              <a:defRPr sz="1800" kern="1200">
                <a:solidFill>
                  <a:schemeClr val="tx1"/>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2"/>
              </a:buClr>
              <a:buFont typeface="Wingdings 3" pitchFamily="18" charset="2"/>
              <a:buNone/>
              <a:defRPr sz="1800" kern="1200">
                <a:solidFill>
                  <a:schemeClr val="tx1"/>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2"/>
              </a:buClr>
              <a:buFont typeface="Wingdings 3" pitchFamily="18" charset="2"/>
              <a:buNone/>
              <a:defRPr sz="1800" kern="1200">
                <a:solidFill>
                  <a:schemeClr val="tx1"/>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2"/>
              </a:buClr>
              <a:buFont typeface="Wingdings 3" pitchFamily="18" charset="2"/>
              <a:buNone/>
              <a:defRPr sz="1800" kern="1200">
                <a:solidFill>
                  <a:schemeClr val="tx1"/>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2"/>
              </a:buClr>
              <a:buFont typeface="Wingdings 3" pitchFamily="18" charset="2"/>
              <a:buNone/>
              <a:defRPr sz="1800" kern="1200">
                <a:solidFill>
                  <a:schemeClr val="tx1"/>
                </a:solidFill>
                <a:latin typeface="+mn-lt"/>
                <a:ea typeface="+mn-ea"/>
                <a:cs typeface="+mn-cs"/>
              </a:defRPr>
            </a:lvl9pPr>
          </a:lstStyle>
          <a:p>
            <a:r>
              <a:rPr lang="en-US" sz="2800" dirty="0" smtClean="0">
                <a:ln>
                  <a:solidFill>
                    <a:schemeClr val="tx1"/>
                  </a:solidFill>
                </a:ln>
                <a:solidFill>
                  <a:schemeClr val="tx1"/>
                </a:solidFill>
                <a:effectLst>
                  <a:outerShdw blurRad="50800" dist="38100" dir="8100000" algn="tr" rotWithShape="0">
                    <a:prstClr val="black">
                      <a:alpha val="40000"/>
                    </a:prstClr>
                  </a:outerShdw>
                </a:effectLst>
              </a:rPr>
              <a:t>Student at:</a:t>
            </a:r>
          </a:p>
          <a:p>
            <a:r>
              <a:rPr lang="en-US" sz="2800" dirty="0" smtClean="0">
                <a:ln>
                  <a:solidFill>
                    <a:schemeClr val="tx1"/>
                  </a:solidFill>
                </a:ln>
                <a:solidFill>
                  <a:schemeClr val="tx1"/>
                </a:solidFill>
                <a:effectLst>
                  <a:outerShdw blurRad="50800" dist="38100" dir="8100000" algn="tr" rotWithShape="0">
                    <a:prstClr val="black">
                      <a:alpha val="40000"/>
                    </a:prstClr>
                  </a:outerShdw>
                </a:effectLst>
              </a:rPr>
              <a:t>University of </a:t>
            </a:r>
            <a:r>
              <a:rPr lang="en-US" sz="2800" dirty="0" err="1" smtClean="0">
                <a:ln>
                  <a:solidFill>
                    <a:schemeClr val="tx1"/>
                  </a:solidFill>
                </a:ln>
                <a:solidFill>
                  <a:schemeClr val="tx1"/>
                </a:solidFill>
                <a:effectLst>
                  <a:outerShdw blurRad="50800" dist="38100" dir="8100000" algn="tr" rotWithShape="0">
                    <a:prstClr val="black">
                      <a:alpha val="40000"/>
                    </a:prstClr>
                  </a:outerShdw>
                </a:effectLst>
              </a:rPr>
              <a:t>Mousel</a:t>
            </a:r>
            <a:r>
              <a:rPr lang="en-US" sz="2800" dirty="0" smtClean="0">
                <a:ln>
                  <a:solidFill>
                    <a:schemeClr val="tx1"/>
                  </a:solidFill>
                </a:ln>
                <a:solidFill>
                  <a:schemeClr val="tx1"/>
                </a:solidFill>
                <a:effectLst>
                  <a:outerShdw blurRad="50800" dist="38100" dir="8100000" algn="tr" rotWithShape="0">
                    <a:prstClr val="black">
                      <a:alpha val="40000"/>
                    </a:prstClr>
                  </a:outerShdw>
                </a:effectLst>
              </a:rPr>
              <a:t>, College of Medicine</a:t>
            </a:r>
          </a:p>
          <a:p>
            <a:endParaRPr lang="en-US" sz="2800" dirty="0" smtClean="0">
              <a:ln>
                <a:solidFill>
                  <a:schemeClr val="tx1"/>
                </a:solidFill>
              </a:ln>
              <a:solidFill>
                <a:schemeClr val="tx1"/>
              </a:solidFill>
              <a:effectLst>
                <a:outerShdw blurRad="50800" dist="38100" dir="8100000" algn="tr" rotWithShape="0">
                  <a:prstClr val="black">
                    <a:alpha val="40000"/>
                  </a:prstClr>
                </a:outerShdw>
              </a:effectLst>
            </a:endParaRPr>
          </a:p>
          <a:p>
            <a:r>
              <a:rPr lang="en-US" sz="2800" dirty="0" smtClean="0">
                <a:ln>
                  <a:solidFill>
                    <a:schemeClr val="tx1"/>
                  </a:solidFill>
                </a:ln>
                <a:solidFill>
                  <a:schemeClr val="tx1"/>
                </a:solidFill>
                <a:effectLst>
                  <a:outerShdw blurRad="50800" dist="38100" dir="8100000" algn="tr" rotWithShape="0">
                    <a:prstClr val="black">
                      <a:alpha val="40000"/>
                    </a:prstClr>
                  </a:outerShdw>
                </a:effectLst>
              </a:rPr>
              <a:t>Under the supervision of </a:t>
            </a:r>
          </a:p>
          <a:p>
            <a:r>
              <a:rPr lang="en-US" sz="2800" dirty="0" smtClean="0">
                <a:ln>
                  <a:solidFill>
                    <a:schemeClr val="tx1"/>
                  </a:solidFill>
                </a:ln>
                <a:solidFill>
                  <a:schemeClr val="tx1"/>
                </a:solidFill>
                <a:effectLst>
                  <a:outerShdw blurRad="50800" dist="38100" dir="8100000" algn="tr" rotWithShape="0">
                    <a:prstClr val="black">
                      <a:alpha val="40000"/>
                    </a:prstClr>
                  </a:outerShdw>
                </a:effectLst>
              </a:rPr>
              <a:t>Dr. Hiba and Dr. </a:t>
            </a:r>
            <a:r>
              <a:rPr lang="en-US" sz="2800" dirty="0" err="1" smtClean="0">
                <a:ln>
                  <a:solidFill>
                    <a:schemeClr val="tx1"/>
                  </a:solidFill>
                </a:ln>
                <a:solidFill>
                  <a:schemeClr val="tx1"/>
                </a:solidFill>
                <a:effectLst>
                  <a:outerShdw blurRad="50800" dist="38100" dir="8100000" algn="tr" rotWithShape="0">
                    <a:prstClr val="black">
                      <a:alpha val="40000"/>
                    </a:prstClr>
                  </a:outerShdw>
                </a:effectLst>
              </a:rPr>
              <a:t>Maan</a:t>
            </a:r>
            <a:endParaRPr lang="en-US" sz="2800" dirty="0" smtClean="0">
              <a:ln>
                <a:solidFill>
                  <a:schemeClr val="tx1"/>
                </a:solidFill>
              </a:ln>
              <a:solidFill>
                <a:schemeClr val="tx1"/>
              </a:solidFill>
              <a:effectLst>
                <a:outerShdw blurRad="50800" dist="38100" dir="8100000" algn="tr" rotWithShape="0">
                  <a:prstClr val="black">
                    <a:alpha val="40000"/>
                  </a:prstClr>
                </a:outerShdw>
              </a:effectLst>
            </a:endParaRPr>
          </a:p>
        </p:txBody>
      </p:sp>
      <p:pic>
        <p:nvPicPr>
          <p:cNvPr id="6" name="Picture 5"/>
          <p:cNvPicPr>
            <a:picLocks noChangeAspect="1"/>
          </p:cNvPicPr>
          <p:nvPr/>
        </p:nvPicPr>
        <p:blipFill rotWithShape="1">
          <a:blip r:embed="rId5"/>
          <a:srcRect t="78551" r="29402"/>
          <a:stretch/>
        </p:blipFill>
        <p:spPr>
          <a:xfrm>
            <a:off x="0" y="5625946"/>
            <a:ext cx="7209183" cy="1232054"/>
          </a:xfrm>
          <a:prstGeom prst="rect">
            <a:avLst/>
          </a:prstGeom>
        </p:spPr>
      </p:pic>
    </p:spTree>
    <p:extLst>
      <p:ext uri="{BB962C8B-B14F-4D97-AF65-F5344CB8AC3E}">
        <p14:creationId xmlns:p14="http://schemas.microsoft.com/office/powerpoint/2010/main" val="834050406"/>
      </p:ext>
    </p:extLst>
  </p:cSld>
  <p:clrMapOvr>
    <a:masterClrMapping/>
  </p:clrMapOvr>
  <p:transition spd="slow">
    <p:randomBar dir="ver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91247" y="299423"/>
            <a:ext cx="3624711" cy="1323439"/>
          </a:xfrm>
          <a:prstGeom prst="rect">
            <a:avLst/>
          </a:prstGeom>
          <a:noFill/>
        </p:spPr>
        <p:txBody>
          <a:bodyPr wrap="none" lIns="91440" tIns="45720" rIns="91440" bIns="45720">
            <a:spAutoFit/>
          </a:bodyPr>
          <a:lstStyle/>
          <a:p>
            <a:pPr algn="ctr"/>
            <a:r>
              <a:rPr lang="en-US" sz="8000" b="0" cap="none" spc="0" dirty="0" smtClean="0">
                <a:ln w="0"/>
                <a:solidFill>
                  <a:schemeClr val="tx1"/>
                </a:solidFill>
                <a:effectLst>
                  <a:outerShdw blurRad="38100" dist="19050" dir="2700000" algn="tl" rotWithShape="0">
                    <a:schemeClr val="dk1">
                      <a:alpha val="40000"/>
                    </a:schemeClr>
                  </a:outerShdw>
                </a:effectLst>
              </a:rPr>
              <a:t>Contents</a:t>
            </a:r>
            <a:endParaRPr lang="en-US" sz="8000" b="0" cap="none" spc="0" dirty="0">
              <a:ln w="0"/>
              <a:solidFill>
                <a:schemeClr val="tx1"/>
              </a:solidFill>
              <a:effectLst>
                <a:outerShdw blurRad="38100" dist="19050" dir="2700000" algn="tl" rotWithShape="0">
                  <a:schemeClr val="dk1">
                    <a:alpha val="40000"/>
                  </a:schemeClr>
                </a:outerShdw>
              </a:effectLst>
            </a:endParaRPr>
          </a:p>
        </p:txBody>
      </p:sp>
      <p:sp>
        <p:nvSpPr>
          <p:cNvPr id="3" name="Rectangle 2"/>
          <p:cNvSpPr/>
          <p:nvPr/>
        </p:nvSpPr>
        <p:spPr>
          <a:xfrm>
            <a:off x="4654006" y="3349221"/>
            <a:ext cx="2634690" cy="769441"/>
          </a:xfrm>
          <a:prstGeom prst="rect">
            <a:avLst/>
          </a:prstGeom>
          <a:noFill/>
        </p:spPr>
        <p:txBody>
          <a:bodyPr wrap="square" lIns="91440" tIns="45720" rIns="91440" bIns="45720">
            <a:spAutoFit/>
          </a:bodyPr>
          <a:lstStyle/>
          <a:p>
            <a:pPr algn="ctr"/>
            <a:r>
              <a:rPr lang="en-US" sz="4400" b="0" cap="none" spc="0" dirty="0" smtClean="0">
                <a:ln w="0"/>
                <a:solidFill>
                  <a:srgbClr val="FF0000"/>
                </a:solidFill>
                <a:effectLst>
                  <a:outerShdw blurRad="38100" dist="19050" dir="2700000" algn="tl" rotWithShape="0">
                    <a:schemeClr val="dk1">
                      <a:alpha val="40000"/>
                    </a:schemeClr>
                  </a:outerShdw>
                </a:effectLst>
              </a:rPr>
              <a:t>Summary</a:t>
            </a:r>
            <a:endParaRPr lang="en-US" sz="4400" b="0" cap="none" spc="0" dirty="0">
              <a:ln w="0"/>
              <a:solidFill>
                <a:srgbClr val="FF0000"/>
              </a:solidFill>
              <a:effectLst>
                <a:outerShdw blurRad="38100" dist="19050" dir="2700000" algn="tl" rotWithShape="0">
                  <a:schemeClr val="dk1">
                    <a:alpha val="40000"/>
                  </a:schemeClr>
                </a:outerShdw>
              </a:effectLst>
            </a:endParaRPr>
          </a:p>
        </p:txBody>
      </p:sp>
      <p:sp>
        <p:nvSpPr>
          <p:cNvPr id="4" name="Rectangle 3"/>
          <p:cNvSpPr/>
          <p:nvPr/>
        </p:nvSpPr>
        <p:spPr>
          <a:xfrm>
            <a:off x="5224191" y="4771517"/>
            <a:ext cx="1494319" cy="707886"/>
          </a:xfrm>
          <a:prstGeom prst="rect">
            <a:avLst/>
          </a:prstGeom>
          <a:noFill/>
        </p:spPr>
        <p:txBody>
          <a:bodyPr wrap="none" lIns="91440" tIns="45720" rIns="91440" bIns="45720">
            <a:spAutoFit/>
          </a:bodyPr>
          <a:lstStyle/>
          <a:p>
            <a:pPr algn="ctr"/>
            <a:r>
              <a:rPr lang="en-US" sz="4000" dirty="0" smtClean="0">
                <a:ln w="0"/>
                <a:solidFill>
                  <a:srgbClr val="00B0F0"/>
                </a:solidFill>
                <a:effectLst>
                  <a:outerShdw blurRad="38100" dist="19050" dir="2700000" algn="tl" rotWithShape="0">
                    <a:schemeClr val="dk1">
                      <a:alpha val="40000"/>
                    </a:schemeClr>
                  </a:outerShdw>
                </a:effectLst>
              </a:rPr>
              <a:t>Needs</a:t>
            </a:r>
            <a:endParaRPr lang="en-US" sz="4000" b="0" cap="none" spc="0" dirty="0">
              <a:ln w="0"/>
              <a:solidFill>
                <a:srgbClr val="00B0F0"/>
              </a:solidFill>
              <a:effectLst>
                <a:outerShdw blurRad="38100" dist="19050" dir="2700000" algn="tl" rotWithShape="0">
                  <a:schemeClr val="dk1">
                    <a:alpha val="40000"/>
                  </a:schemeClr>
                </a:outerShdw>
              </a:effectLst>
            </a:endParaRPr>
          </a:p>
        </p:txBody>
      </p:sp>
      <p:sp>
        <p:nvSpPr>
          <p:cNvPr id="6" name="Rectangle 5"/>
          <p:cNvSpPr/>
          <p:nvPr/>
        </p:nvSpPr>
        <p:spPr>
          <a:xfrm>
            <a:off x="3816923" y="6027003"/>
            <a:ext cx="4698722" cy="830997"/>
          </a:xfrm>
          <a:prstGeom prst="rect">
            <a:avLst/>
          </a:prstGeom>
          <a:noFill/>
        </p:spPr>
        <p:txBody>
          <a:bodyPr wrap="none" lIns="91440" tIns="45720" rIns="91440" bIns="45720">
            <a:spAutoFit/>
          </a:bodyPr>
          <a:lstStyle/>
          <a:p>
            <a:pPr algn="ctr"/>
            <a:r>
              <a:rPr lang="en-US" sz="4800" dirty="0" smtClean="0">
                <a:ln w="0"/>
                <a:effectLst>
                  <a:outerShdw blurRad="38100" dist="19050" dir="2700000" algn="tl" rotWithShape="0">
                    <a:schemeClr val="dk1">
                      <a:alpha val="40000"/>
                    </a:schemeClr>
                  </a:outerShdw>
                </a:effectLst>
              </a:rPr>
              <a:t>Goals and </a:t>
            </a:r>
            <a:r>
              <a:rPr lang="en-US" sz="4800" dirty="0" err="1" smtClean="0">
                <a:ln w="0"/>
                <a:effectLst>
                  <a:outerShdw blurRad="38100" dist="19050" dir="2700000" algn="tl" rotWithShape="0">
                    <a:schemeClr val="dk1">
                      <a:alpha val="40000"/>
                    </a:schemeClr>
                  </a:outerShdw>
                </a:effectLst>
              </a:rPr>
              <a:t>benifits</a:t>
            </a:r>
            <a:endParaRPr lang="en-US" sz="4800" b="0" cap="none" spc="0" dirty="0">
              <a:ln w="0"/>
              <a:solidFill>
                <a:schemeClr val="tx1"/>
              </a:solidFill>
              <a:effectLst>
                <a:outerShdw blurRad="38100" dist="19050" dir="2700000" algn="tl" rotWithShape="0">
                  <a:schemeClr val="dk1">
                    <a:alpha val="40000"/>
                  </a:schemeClr>
                </a:outerShdw>
              </a:effectLst>
            </a:endParaRPr>
          </a:p>
        </p:txBody>
      </p:sp>
      <p:cxnSp>
        <p:nvCxnSpPr>
          <p:cNvPr id="10" name="Straight Arrow Connector 9"/>
          <p:cNvCxnSpPr/>
          <p:nvPr/>
        </p:nvCxnSpPr>
        <p:spPr>
          <a:xfrm flipH="1">
            <a:off x="5892822" y="1502716"/>
            <a:ext cx="10802" cy="3897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4" idx="2"/>
          </p:cNvCxnSpPr>
          <p:nvPr/>
        </p:nvCxnSpPr>
        <p:spPr>
          <a:xfrm flipH="1">
            <a:off x="5944843" y="5479403"/>
            <a:ext cx="26508" cy="7050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5903602" y="4118662"/>
            <a:ext cx="0" cy="5913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3630077" y="1851362"/>
            <a:ext cx="4885568" cy="830997"/>
          </a:xfrm>
          <a:prstGeom prst="rect">
            <a:avLst/>
          </a:prstGeom>
          <a:noFill/>
        </p:spPr>
        <p:txBody>
          <a:bodyPr wrap="none" lIns="91440" tIns="45720" rIns="91440" bIns="45720">
            <a:spAutoFit/>
          </a:bodyPr>
          <a:lstStyle/>
          <a:p>
            <a:pPr algn="ctr"/>
            <a:r>
              <a:rPr lang="en-US" sz="4800" b="0" cap="none" spc="0" dirty="0" smtClean="0">
                <a:ln w="0"/>
                <a:solidFill>
                  <a:schemeClr val="accent1">
                    <a:lumMod val="60000"/>
                    <a:lumOff val="40000"/>
                  </a:schemeClr>
                </a:solidFill>
                <a:effectLst>
                  <a:outerShdw blurRad="38100" dist="19050" dir="2700000" algn="tl" rotWithShape="0">
                    <a:schemeClr val="dk1">
                      <a:alpha val="40000"/>
                    </a:schemeClr>
                  </a:outerShdw>
                </a:effectLst>
              </a:rPr>
              <a:t>How did it pop up?</a:t>
            </a:r>
            <a:endParaRPr lang="en-US" sz="4800" b="0" cap="none" spc="0" dirty="0">
              <a:ln w="0"/>
              <a:solidFill>
                <a:schemeClr val="accent1">
                  <a:lumMod val="60000"/>
                  <a:lumOff val="40000"/>
                </a:schemeClr>
              </a:solidFill>
              <a:effectLst>
                <a:outerShdw blurRad="38100" dist="19050" dir="2700000" algn="tl" rotWithShape="0">
                  <a:schemeClr val="dk1">
                    <a:alpha val="40000"/>
                  </a:schemeClr>
                </a:outerShdw>
              </a:effectLst>
            </a:endParaRPr>
          </a:p>
        </p:txBody>
      </p:sp>
      <p:cxnSp>
        <p:nvCxnSpPr>
          <p:cNvPr id="18" name="Straight Arrow Connector 17"/>
          <p:cNvCxnSpPr/>
          <p:nvPr/>
        </p:nvCxnSpPr>
        <p:spPr>
          <a:xfrm flipH="1">
            <a:off x="5892822" y="2723501"/>
            <a:ext cx="5401" cy="7485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351227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anim calcmode="lin" valueType="num">
                                      <p:cBhvr>
                                        <p:cTn id="21" dur="1000" fill="hold"/>
                                        <p:tgtEl>
                                          <p:spTgt spid="12"/>
                                        </p:tgtEl>
                                        <p:attrNameLst>
                                          <p:attrName>ppt_x</p:attrName>
                                        </p:attrNameLst>
                                      </p:cBhvr>
                                      <p:tavLst>
                                        <p:tav tm="0">
                                          <p:val>
                                            <p:strVal val="#ppt_x"/>
                                          </p:val>
                                        </p:tav>
                                        <p:tav tm="100000">
                                          <p:val>
                                            <p:strVal val="#ppt_x"/>
                                          </p:val>
                                        </p:tav>
                                      </p:tavLst>
                                    </p:anim>
                                    <p:anim calcmode="lin" valueType="num">
                                      <p:cBhvr>
                                        <p:cTn id="2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1000"/>
                                        <p:tgtEl>
                                          <p:spTgt spid="11"/>
                                        </p:tgtEl>
                                      </p:cBhvr>
                                    </p:animEffect>
                                    <p:anim calcmode="lin" valueType="num">
                                      <p:cBhvr>
                                        <p:cTn id="35" dur="1000" fill="hold"/>
                                        <p:tgtEl>
                                          <p:spTgt spid="11"/>
                                        </p:tgtEl>
                                        <p:attrNameLst>
                                          <p:attrName>ppt_x</p:attrName>
                                        </p:attrNameLst>
                                      </p:cBhvr>
                                      <p:tavLst>
                                        <p:tav tm="0">
                                          <p:val>
                                            <p:strVal val="#ppt_x"/>
                                          </p:val>
                                        </p:tav>
                                        <p:tav tm="100000">
                                          <p:val>
                                            <p:strVal val="#ppt_x"/>
                                          </p:val>
                                        </p:tav>
                                      </p:tavLst>
                                    </p:anim>
                                    <p:anim calcmode="lin" valueType="num">
                                      <p:cBhvr>
                                        <p:cTn id="3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1000"/>
                                        <p:tgtEl>
                                          <p:spTgt spid="6"/>
                                        </p:tgtEl>
                                      </p:cBhvr>
                                    </p:animEffect>
                                    <p:anim calcmode="lin" valueType="num">
                                      <p:cBhvr>
                                        <p:cTn id="42" dur="1000" fill="hold"/>
                                        <p:tgtEl>
                                          <p:spTgt spid="6"/>
                                        </p:tgtEl>
                                        <p:attrNameLst>
                                          <p:attrName>ppt_x</p:attrName>
                                        </p:attrNameLst>
                                      </p:cBhvr>
                                      <p:tavLst>
                                        <p:tav tm="0">
                                          <p:val>
                                            <p:strVal val="#ppt_x"/>
                                          </p:val>
                                        </p:tav>
                                        <p:tav tm="100000">
                                          <p:val>
                                            <p:strVal val="#ppt_x"/>
                                          </p:val>
                                        </p:tav>
                                      </p:tavLst>
                                    </p:anim>
                                    <p:anim calcmode="lin" valueType="num">
                                      <p:cBhvr>
                                        <p:cTn id="4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1000"/>
                                        <p:tgtEl>
                                          <p:spTgt spid="18"/>
                                        </p:tgtEl>
                                      </p:cBhvr>
                                    </p:animEffect>
                                    <p:anim calcmode="lin" valueType="num">
                                      <p:cBhvr>
                                        <p:cTn id="49" dur="1000" fill="hold"/>
                                        <p:tgtEl>
                                          <p:spTgt spid="18"/>
                                        </p:tgtEl>
                                        <p:attrNameLst>
                                          <p:attrName>ppt_x</p:attrName>
                                        </p:attrNameLst>
                                      </p:cBhvr>
                                      <p:tavLst>
                                        <p:tav tm="0">
                                          <p:val>
                                            <p:strVal val="#ppt_x"/>
                                          </p:val>
                                        </p:tav>
                                        <p:tav tm="100000">
                                          <p:val>
                                            <p:strVal val="#ppt_x"/>
                                          </p:val>
                                        </p:tav>
                                      </p:tavLst>
                                    </p:anim>
                                    <p:anim calcmode="lin" valueType="num">
                                      <p:cBhvr>
                                        <p:cTn id="5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0698" y="288790"/>
            <a:ext cx="5468356" cy="923330"/>
          </a:xfrm>
          <a:prstGeom prst="rect">
            <a:avLst/>
          </a:prstGeom>
          <a:noFill/>
        </p:spPr>
        <p:txBody>
          <a:bodyPr wrap="none" lIns="91440" tIns="45720" rIns="91440" bIns="45720">
            <a:spAutoFit/>
          </a:bodyPr>
          <a:lstStyle/>
          <a:p>
            <a:pPr algn="ctr"/>
            <a:r>
              <a:rPr lang="en-US" sz="5400" b="0" cap="none" spc="0" dirty="0" smtClean="0">
                <a:ln w="0"/>
                <a:solidFill>
                  <a:schemeClr val="tx1"/>
                </a:solidFill>
                <a:effectLst>
                  <a:outerShdw blurRad="38100" dist="19050" dir="2700000" algn="tl" rotWithShape="0">
                    <a:schemeClr val="dk1">
                      <a:alpha val="40000"/>
                    </a:schemeClr>
                  </a:outerShdw>
                </a:effectLst>
              </a:rPr>
              <a:t>How did it pop up?</a:t>
            </a:r>
            <a:endParaRPr lang="en-US" sz="5400" b="0" cap="none" spc="0" dirty="0">
              <a:ln w="0"/>
              <a:solidFill>
                <a:schemeClr val="tx1"/>
              </a:solidFill>
              <a:effectLst>
                <a:outerShdw blurRad="38100" dist="19050" dir="2700000" algn="tl" rotWithShape="0">
                  <a:schemeClr val="dk1">
                    <a:alpha val="40000"/>
                  </a:schemeClr>
                </a:outerShdw>
              </a:effectLst>
            </a:endParaRPr>
          </a:p>
        </p:txBody>
      </p:sp>
      <p:pic>
        <p:nvPicPr>
          <p:cNvPr id="3" name="Picture 2"/>
          <p:cNvPicPr>
            <a:picLocks noChangeAspect="1"/>
          </p:cNvPicPr>
          <p:nvPr/>
        </p:nvPicPr>
        <p:blipFill>
          <a:blip r:embed="rId2"/>
          <a:stretch>
            <a:fillRect/>
          </a:stretch>
        </p:blipFill>
        <p:spPr>
          <a:xfrm>
            <a:off x="447749" y="2625148"/>
            <a:ext cx="4539887" cy="3400533"/>
          </a:xfrm>
          <a:prstGeom prst="rect">
            <a:avLst/>
          </a:prstGeom>
        </p:spPr>
      </p:pic>
      <p:sp>
        <p:nvSpPr>
          <p:cNvPr id="4" name="Rectangle 3"/>
          <p:cNvSpPr/>
          <p:nvPr/>
        </p:nvSpPr>
        <p:spPr>
          <a:xfrm>
            <a:off x="367396" y="1564691"/>
            <a:ext cx="5915401" cy="707886"/>
          </a:xfrm>
          <a:prstGeom prst="rect">
            <a:avLst/>
          </a:prstGeom>
          <a:noFill/>
        </p:spPr>
        <p:txBody>
          <a:bodyPr wrap="none" lIns="91440" tIns="45720" rIns="91440" bIns="45720">
            <a:spAutoFit/>
          </a:bodyPr>
          <a:lstStyle/>
          <a:p>
            <a:pPr algn="ctr"/>
            <a:r>
              <a:rPr lang="en-US" sz="4000" b="0" cap="none" spc="0" dirty="0" smtClean="0">
                <a:ln w="0"/>
                <a:solidFill>
                  <a:schemeClr val="tx1"/>
                </a:solidFill>
                <a:effectLst>
                  <a:outerShdw blurRad="38100" dist="19050" dir="2700000" algn="tl" rotWithShape="0">
                    <a:schemeClr val="dk1">
                      <a:alpha val="40000"/>
                    </a:schemeClr>
                  </a:outerShdw>
                </a:effectLst>
              </a:rPr>
              <a:t>UAE, Sharjah, University city</a:t>
            </a:r>
            <a:endParaRPr lang="en-US" sz="4000" b="0" cap="none" spc="0" dirty="0">
              <a:ln w="0"/>
              <a:solidFill>
                <a:schemeClr val="tx1"/>
              </a:solidFill>
              <a:effectLst>
                <a:outerShdw blurRad="38100" dist="19050" dir="2700000" algn="tl" rotWithShape="0">
                  <a:schemeClr val="dk1">
                    <a:alpha val="40000"/>
                  </a:schemeClr>
                </a:outerShdw>
              </a:effectLst>
            </a:endParaRPr>
          </a:p>
        </p:txBody>
      </p:sp>
      <p:pic>
        <p:nvPicPr>
          <p:cNvPr id="1026" name="Picture 2" descr="لا يتوفر وصف للصورة."/>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8584" y="1564691"/>
            <a:ext cx="4544483" cy="45444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1862167"/>
      </p:ext>
    </p:extLst>
  </p:cSld>
  <p:clrMapOvr>
    <a:masterClrMapping/>
  </p:clrMapOvr>
  <p:transition spd="slow">
    <p:randomBar dir="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3209252"/>
            <a:ext cx="12192000" cy="266636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08330"/>
            <a:ext cx="3429000" cy="2676525"/>
          </a:xfrm>
          <a:prstGeom prst="rect">
            <a:avLst/>
          </a:prstGeom>
        </p:spPr>
      </p:pic>
      <p:sp>
        <p:nvSpPr>
          <p:cNvPr id="4" name="Rectangle 3"/>
          <p:cNvSpPr/>
          <p:nvPr/>
        </p:nvSpPr>
        <p:spPr>
          <a:xfrm>
            <a:off x="185074" y="506699"/>
            <a:ext cx="3058851" cy="923330"/>
          </a:xfrm>
          <a:prstGeom prst="rect">
            <a:avLst/>
          </a:prstGeom>
          <a:noFill/>
        </p:spPr>
        <p:txBody>
          <a:bodyPr wrap="none" lIns="91440" tIns="45720" rIns="91440" bIns="45720">
            <a:spAutoFit/>
          </a:bodyPr>
          <a:lstStyle/>
          <a:p>
            <a:pPr algn="ctr"/>
            <a:r>
              <a:rPr lang="en-US" sz="5400" b="0" cap="none" spc="0" dirty="0" smtClean="0">
                <a:ln w="0"/>
                <a:solidFill>
                  <a:schemeClr val="tx1"/>
                </a:solidFill>
                <a:effectLst>
                  <a:outerShdw blurRad="38100" dist="19050" dir="2700000" algn="tl" rotWithShape="0">
                    <a:schemeClr val="dk1">
                      <a:alpha val="40000"/>
                    </a:schemeClr>
                  </a:outerShdw>
                </a:effectLst>
              </a:rPr>
              <a:t>Summary: </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5" name="Rectangle 4"/>
          <p:cNvSpPr/>
          <p:nvPr/>
        </p:nvSpPr>
        <p:spPr>
          <a:xfrm>
            <a:off x="181609" y="1446894"/>
            <a:ext cx="8661400" cy="1477328"/>
          </a:xfrm>
          <a:prstGeom prst="rect">
            <a:avLst/>
          </a:prstGeom>
        </p:spPr>
        <p:txBody>
          <a:bodyPr wrap="square">
            <a:spAutoFit/>
          </a:bodyPr>
          <a:lstStyle/>
          <a:p>
            <a:r>
              <a:rPr lang="en-US" dirty="0"/>
              <a:t>The project emphasizes on the challenges university pupils face in finding a fast and safe transportation as they get admitted to their college. It focuses on bus routes at different timings that move students from assembly points which are known landmarks at neighborhoods to the university and the route back for students as soon as they finish their classes and assigned duties. </a:t>
            </a:r>
          </a:p>
        </p:txBody>
      </p:sp>
    </p:spTree>
    <p:extLst>
      <p:ext uri="{BB962C8B-B14F-4D97-AF65-F5344CB8AC3E}">
        <p14:creationId xmlns:p14="http://schemas.microsoft.com/office/powerpoint/2010/main" val="21069618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5E-6 -2.96296E-6 L 0.71237 -0.00046 " pathEditMode="relative" rAng="0" ptsTypes="AA">
                                      <p:cBhvr>
                                        <p:cTn id="6" dur="20000" fill="hold"/>
                                        <p:tgtEl>
                                          <p:spTgt spid="2"/>
                                        </p:tgtEl>
                                        <p:attrNameLst>
                                          <p:attrName>ppt_x</p:attrName>
                                          <p:attrName>ppt_y</p:attrName>
                                        </p:attrNameLst>
                                      </p:cBhvr>
                                      <p:rCtr x="35612"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676524"/>
            <a:ext cx="3295171" cy="2471378"/>
          </a:xfrm>
          <a:prstGeom prst="rect">
            <a:avLst/>
          </a:prstGeom>
        </p:spPr>
      </p:pic>
      <p:sp>
        <p:nvSpPr>
          <p:cNvPr id="2" name="Rectangle 1"/>
          <p:cNvSpPr/>
          <p:nvPr/>
        </p:nvSpPr>
        <p:spPr>
          <a:xfrm>
            <a:off x="337917" y="270225"/>
            <a:ext cx="3152530" cy="646331"/>
          </a:xfrm>
          <a:prstGeom prst="rect">
            <a:avLst/>
          </a:prstGeom>
        </p:spPr>
        <p:txBody>
          <a:bodyPr wrap="none">
            <a:spAutoFit/>
          </a:bodyPr>
          <a:lstStyle/>
          <a:p>
            <a:r>
              <a:rPr lang="en-US" sz="3600" dirty="0"/>
              <a:t>As an example: </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4874" y="3676524"/>
            <a:ext cx="3277178" cy="2484872"/>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82052" y="3675190"/>
            <a:ext cx="3326820" cy="2474047"/>
          </a:xfrm>
          <a:prstGeom prst="rect">
            <a:avLst/>
          </a:prstGeom>
        </p:spPr>
      </p:pic>
      <p:sp>
        <p:nvSpPr>
          <p:cNvPr id="8" name="Rectangle 7"/>
          <p:cNvSpPr/>
          <p:nvPr/>
        </p:nvSpPr>
        <p:spPr>
          <a:xfrm>
            <a:off x="9162284" y="3141047"/>
            <a:ext cx="2566355" cy="707886"/>
          </a:xfrm>
          <a:prstGeom prst="rect">
            <a:avLst/>
          </a:prstGeom>
          <a:noFill/>
        </p:spPr>
        <p:txBody>
          <a:bodyPr wrap="square" lIns="91440" tIns="45720" rIns="91440" bIns="45720">
            <a:spAutoFit/>
          </a:bodyPr>
          <a:lstStyle/>
          <a:p>
            <a:pPr algn="ctr"/>
            <a:r>
              <a:rPr lang="en-US" sz="4000" b="0" cap="none" spc="0" dirty="0" smtClean="0">
                <a:ln w="0"/>
                <a:solidFill>
                  <a:schemeClr val="tx1"/>
                </a:solidFill>
                <a:effectLst>
                  <a:outerShdw blurRad="38100" dist="19050" dir="2700000" algn="tl" rotWithShape="0">
                    <a:schemeClr val="dk1">
                      <a:alpha val="40000"/>
                    </a:schemeClr>
                  </a:outerShdw>
                </a:effectLst>
              </a:rPr>
              <a:t>Timings </a:t>
            </a:r>
            <a:endParaRPr lang="en-US" sz="4000" b="0" cap="none" spc="0" dirty="0">
              <a:ln w="0"/>
              <a:solidFill>
                <a:schemeClr val="tx1"/>
              </a:solidFill>
              <a:effectLst>
                <a:outerShdw blurRad="38100" dist="19050" dir="2700000" algn="tl" rotWithShape="0">
                  <a:schemeClr val="dk1">
                    <a:alpha val="40000"/>
                  </a:schemeClr>
                </a:outerShdw>
              </a:effectLst>
            </a:endParaRPr>
          </a:p>
        </p:txBody>
      </p:sp>
      <p:sp>
        <p:nvSpPr>
          <p:cNvPr id="11" name="Rectangle 10"/>
          <p:cNvSpPr/>
          <p:nvPr/>
        </p:nvSpPr>
        <p:spPr>
          <a:xfrm>
            <a:off x="5374212" y="5848648"/>
            <a:ext cx="3538501" cy="707886"/>
          </a:xfrm>
          <a:prstGeom prst="rect">
            <a:avLst/>
          </a:prstGeom>
          <a:noFill/>
        </p:spPr>
        <p:txBody>
          <a:bodyPr wrap="square" lIns="91440" tIns="45720" rIns="91440" bIns="45720">
            <a:spAutoFit/>
          </a:bodyPr>
          <a:lstStyle/>
          <a:p>
            <a:pPr algn="ctr"/>
            <a:r>
              <a:rPr lang="en-US" sz="4000" dirty="0" smtClean="0">
                <a:ln w="0"/>
                <a:effectLst>
                  <a:outerShdw blurRad="38100" dist="19050" dir="2700000" algn="tl" rotWithShape="0">
                    <a:schemeClr val="dk1">
                      <a:alpha val="40000"/>
                    </a:schemeClr>
                  </a:outerShdw>
                </a:effectLst>
              </a:rPr>
              <a:t>Assembly points</a:t>
            </a:r>
            <a:endParaRPr lang="en-US" sz="4000" b="0" cap="none" spc="0" dirty="0">
              <a:ln w="0"/>
              <a:solidFill>
                <a:schemeClr val="tx1"/>
              </a:solidFill>
              <a:effectLst>
                <a:outerShdw blurRad="38100" dist="19050" dir="2700000" algn="tl" rotWithShape="0">
                  <a:schemeClr val="dk1">
                    <a:alpha val="40000"/>
                  </a:schemeClr>
                </a:outerShdw>
              </a:effectLst>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95346" y="3683271"/>
            <a:ext cx="2457884" cy="2471378"/>
          </a:xfrm>
          <a:prstGeom prst="rect">
            <a:avLst/>
          </a:prstGeom>
        </p:spPr>
      </p:pic>
      <p:sp>
        <p:nvSpPr>
          <p:cNvPr id="10" name="Rectangle 9"/>
          <p:cNvSpPr/>
          <p:nvPr/>
        </p:nvSpPr>
        <p:spPr>
          <a:xfrm>
            <a:off x="2017451" y="3141047"/>
            <a:ext cx="4613674" cy="707886"/>
          </a:xfrm>
          <a:prstGeom prst="rect">
            <a:avLst/>
          </a:prstGeom>
          <a:noFill/>
        </p:spPr>
        <p:txBody>
          <a:bodyPr wrap="square" lIns="91440" tIns="45720" rIns="91440" bIns="45720">
            <a:spAutoFit/>
          </a:bodyPr>
          <a:lstStyle/>
          <a:p>
            <a:pPr algn="ctr"/>
            <a:r>
              <a:rPr lang="en-US" sz="4000" dirty="0">
                <a:ln w="0"/>
                <a:effectLst>
                  <a:outerShdw blurRad="38100" dist="19050" dir="2700000" algn="tl" rotWithShape="0">
                    <a:schemeClr val="dk1">
                      <a:alpha val="40000"/>
                    </a:schemeClr>
                  </a:outerShdw>
                </a:effectLst>
              </a:rPr>
              <a:t>N</a:t>
            </a:r>
            <a:r>
              <a:rPr lang="en-US" sz="4000" b="0" cap="none" spc="0" dirty="0" smtClean="0">
                <a:ln w="0"/>
                <a:solidFill>
                  <a:schemeClr val="tx1"/>
                </a:solidFill>
                <a:effectLst>
                  <a:outerShdw blurRad="38100" dist="19050" dir="2700000" algn="tl" rotWithShape="0">
                    <a:schemeClr val="dk1">
                      <a:alpha val="40000"/>
                    </a:schemeClr>
                  </a:outerShdw>
                </a:effectLst>
              </a:rPr>
              <a:t>eighborhoods</a:t>
            </a:r>
            <a:endParaRPr lang="en-US" sz="4000" b="0" cap="none" spc="0" dirty="0">
              <a:ln w="0"/>
              <a:solidFill>
                <a:schemeClr val="tx1"/>
              </a:solidFill>
              <a:effectLst>
                <a:outerShdw blurRad="38100" dist="19050" dir="2700000" algn="tl" rotWithShape="0">
                  <a:schemeClr val="dk1">
                    <a:alpha val="40000"/>
                  </a:schemeClr>
                </a:outerShdw>
              </a:effectLst>
            </a:endParaRPr>
          </a:p>
        </p:txBody>
      </p:sp>
      <p:sp>
        <p:nvSpPr>
          <p:cNvPr id="12" name="Rectangle 11"/>
          <p:cNvSpPr/>
          <p:nvPr/>
        </p:nvSpPr>
        <p:spPr>
          <a:xfrm>
            <a:off x="-957254" y="5848648"/>
            <a:ext cx="4613674" cy="707886"/>
          </a:xfrm>
          <a:prstGeom prst="rect">
            <a:avLst/>
          </a:prstGeom>
          <a:noFill/>
        </p:spPr>
        <p:txBody>
          <a:bodyPr wrap="square" lIns="91440" tIns="45720" rIns="91440" bIns="45720">
            <a:spAutoFit/>
          </a:bodyPr>
          <a:lstStyle/>
          <a:p>
            <a:pPr algn="ctr"/>
            <a:r>
              <a:rPr lang="en-US" sz="4000" dirty="0" smtClean="0">
                <a:ln w="0"/>
                <a:effectLst>
                  <a:outerShdw blurRad="38100" dist="19050" dir="2700000" algn="tl" rotWithShape="0">
                    <a:schemeClr val="dk1">
                      <a:alpha val="40000"/>
                    </a:schemeClr>
                  </a:outerShdw>
                </a:effectLst>
              </a:rPr>
              <a:t>Bus routes</a:t>
            </a:r>
            <a:endParaRPr lang="en-US" sz="4000" b="0" cap="none" spc="0" dirty="0">
              <a:ln w="0"/>
              <a:solidFill>
                <a:schemeClr val="tx1"/>
              </a:solidFill>
              <a:effectLst>
                <a:outerShdw blurRad="38100" dist="19050" dir="2700000" algn="tl" rotWithShape="0">
                  <a:schemeClr val="dk1">
                    <a:alpha val="40000"/>
                  </a:schemeClr>
                </a:outerShdw>
              </a:effectLst>
            </a:endParaRPr>
          </a:p>
        </p:txBody>
      </p:sp>
      <p:sp>
        <p:nvSpPr>
          <p:cNvPr id="5" name="Rectangle 4"/>
          <p:cNvSpPr/>
          <p:nvPr/>
        </p:nvSpPr>
        <p:spPr>
          <a:xfrm>
            <a:off x="337917" y="1141332"/>
            <a:ext cx="9247331" cy="1477328"/>
          </a:xfrm>
          <a:prstGeom prst="rect">
            <a:avLst/>
          </a:prstGeom>
        </p:spPr>
        <p:txBody>
          <a:bodyPr wrap="square">
            <a:spAutoFit/>
          </a:bodyPr>
          <a:lstStyle/>
          <a:p>
            <a:r>
              <a:rPr lang="en-US" dirty="0" smtClean="0"/>
              <a:t>Students </a:t>
            </a:r>
            <a:r>
              <a:rPr lang="en-US" dirty="0"/>
              <a:t>living at the left cost in Al </a:t>
            </a:r>
            <a:r>
              <a:rPr lang="en-US" dirty="0" err="1"/>
              <a:t>Muharibeen</a:t>
            </a:r>
            <a:r>
              <a:rPr lang="en-US" dirty="0"/>
              <a:t> neighborhood could gather at </a:t>
            </a:r>
            <a:r>
              <a:rPr lang="en-US" dirty="0" err="1"/>
              <a:t>Thyab</a:t>
            </a:r>
            <a:r>
              <a:rPr lang="en-US" dirty="0"/>
              <a:t> Al Iraqi mosque as an assembly point to be picked up at different shifts that buses will be given and then moving to assembly points of neighboring quarters knowing that the same method is applied in the route back from the university. Timings are to be distributed into shifts among buses to ensure time efficiency for candidates to catch up their classes at their specified timings.</a:t>
            </a:r>
          </a:p>
        </p:txBody>
      </p:sp>
    </p:spTree>
    <p:extLst>
      <p:ext uri="{BB962C8B-B14F-4D97-AF65-F5344CB8AC3E}">
        <p14:creationId xmlns:p14="http://schemas.microsoft.com/office/powerpoint/2010/main" val="314278965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ppt_x"/>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0"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72011" y="506699"/>
            <a:ext cx="2484976" cy="923330"/>
          </a:xfrm>
          <a:prstGeom prst="rect">
            <a:avLst/>
          </a:prstGeom>
          <a:noFill/>
        </p:spPr>
        <p:txBody>
          <a:bodyPr wrap="none" lIns="91440" tIns="45720" rIns="91440" bIns="45720">
            <a:spAutoFit/>
          </a:bodyPr>
          <a:lstStyle/>
          <a:p>
            <a:pPr algn="ctr"/>
            <a:r>
              <a:rPr lang="en-US" sz="5400" dirty="0" smtClean="0">
                <a:ln w="0"/>
                <a:effectLst>
                  <a:outerShdw blurRad="38100" dist="19050" dir="2700000" algn="tl" rotWithShape="0">
                    <a:schemeClr val="dk1">
                      <a:alpha val="40000"/>
                    </a:schemeClr>
                  </a:outerShdw>
                </a:effectLst>
              </a:rPr>
              <a:t>Needs </a:t>
            </a:r>
            <a:r>
              <a:rPr lang="en-US" sz="5400" b="0" cap="none" spc="0" dirty="0" smtClean="0">
                <a:ln w="0"/>
                <a:solidFill>
                  <a:schemeClr val="tx1"/>
                </a:solidFill>
                <a:effectLst>
                  <a:outerShdw blurRad="38100" dist="19050" dir="2700000" algn="tl" rotWithShape="0">
                    <a:schemeClr val="dk1">
                      <a:alpha val="40000"/>
                    </a:schemeClr>
                  </a:outerShdw>
                </a:effectLst>
              </a:rPr>
              <a:t>: </a:t>
            </a:r>
            <a:endParaRPr lang="en-US" sz="5400" b="0" cap="none" spc="0" dirty="0">
              <a:ln w="0"/>
              <a:solidFill>
                <a:schemeClr val="tx1"/>
              </a:solidFill>
              <a:effectLst>
                <a:outerShdw blurRad="38100" dist="19050" dir="2700000" algn="tl" rotWithShape="0">
                  <a:schemeClr val="dk1">
                    <a:alpha val="40000"/>
                  </a:schemeClr>
                </a:outerShdw>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115" y="2580843"/>
            <a:ext cx="2896559" cy="2172419"/>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0425" y="2580843"/>
            <a:ext cx="2896559" cy="217242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39209" y="2057798"/>
            <a:ext cx="2198832" cy="2695465"/>
          </a:xfrm>
          <a:prstGeom prst="rect">
            <a:avLst/>
          </a:prstGeom>
        </p:spPr>
      </p:pic>
      <p:sp>
        <p:nvSpPr>
          <p:cNvPr id="9" name="Rectangle 8"/>
          <p:cNvSpPr/>
          <p:nvPr/>
        </p:nvSpPr>
        <p:spPr>
          <a:xfrm>
            <a:off x="3890771" y="4830138"/>
            <a:ext cx="1696105" cy="707886"/>
          </a:xfrm>
          <a:prstGeom prst="rect">
            <a:avLst/>
          </a:prstGeom>
          <a:noFill/>
        </p:spPr>
        <p:txBody>
          <a:bodyPr wrap="none" lIns="91440" tIns="45720" rIns="91440" bIns="45720">
            <a:spAutoFit/>
          </a:bodyPr>
          <a:lstStyle/>
          <a:p>
            <a:pPr algn="ctr"/>
            <a:r>
              <a:rPr lang="en-US" sz="4000" b="1" dirty="0" smtClean="0">
                <a:ln w="6600">
                  <a:solidFill>
                    <a:schemeClr val="accent2"/>
                  </a:solidFill>
                  <a:prstDash val="solid"/>
                </a:ln>
                <a:solidFill>
                  <a:srgbClr val="FFFFFF"/>
                </a:solidFill>
                <a:effectLst>
                  <a:outerShdw dist="38100" dir="2700000" algn="tl" rotWithShape="0">
                    <a:schemeClr val="accent2"/>
                  </a:outerShdw>
                </a:effectLst>
              </a:rPr>
              <a:t>Drivers</a:t>
            </a:r>
            <a:endParaRPr lang="en-US" sz="40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10" name="Rectangle 9"/>
          <p:cNvSpPr/>
          <p:nvPr/>
        </p:nvSpPr>
        <p:spPr>
          <a:xfrm>
            <a:off x="545596" y="4830138"/>
            <a:ext cx="1414170" cy="707886"/>
          </a:xfrm>
          <a:prstGeom prst="rect">
            <a:avLst/>
          </a:prstGeom>
          <a:noFill/>
        </p:spPr>
        <p:txBody>
          <a:bodyPr wrap="none" lIns="91440" tIns="45720" rIns="91440" bIns="45720">
            <a:spAutoFit/>
          </a:bodyPr>
          <a:lstStyle/>
          <a:p>
            <a:pPr algn="ctr"/>
            <a:r>
              <a:rPr lang="en-US" sz="4000" b="1" cap="none" spc="0" dirty="0" smtClean="0">
                <a:ln w="6600">
                  <a:solidFill>
                    <a:schemeClr val="accent2"/>
                  </a:solidFill>
                  <a:prstDash val="solid"/>
                </a:ln>
                <a:solidFill>
                  <a:srgbClr val="FFFFFF"/>
                </a:solidFill>
                <a:effectLst>
                  <a:outerShdw dist="38100" dir="2700000" algn="tl" rotWithShape="0">
                    <a:schemeClr val="accent2"/>
                  </a:outerShdw>
                </a:effectLst>
              </a:rPr>
              <a:t>Buses</a:t>
            </a:r>
            <a:endParaRPr lang="en-US" sz="40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11" name="Rectangle 10"/>
          <p:cNvSpPr/>
          <p:nvPr/>
        </p:nvSpPr>
        <p:spPr>
          <a:xfrm>
            <a:off x="9605011" y="4891693"/>
            <a:ext cx="2098267" cy="646331"/>
          </a:xfrm>
          <a:prstGeom prst="rect">
            <a:avLst/>
          </a:prstGeom>
          <a:noFill/>
        </p:spPr>
        <p:txBody>
          <a:bodyPr wrap="none" lIns="91440" tIns="45720" rIns="91440" bIns="45720">
            <a:spAutoFit/>
          </a:bodyPr>
          <a:lstStyle/>
          <a:p>
            <a:pPr algn="ctr"/>
            <a:r>
              <a:rPr lang="en-US" sz="3600" b="1" dirty="0" smtClean="0">
                <a:ln w="6600">
                  <a:solidFill>
                    <a:schemeClr val="accent2"/>
                  </a:solidFill>
                  <a:prstDash val="solid"/>
                </a:ln>
                <a:solidFill>
                  <a:srgbClr val="FFFFFF"/>
                </a:solidFill>
                <a:effectLst>
                  <a:outerShdw dist="38100" dir="2700000" algn="tl" rotWithShape="0">
                    <a:schemeClr val="accent2"/>
                  </a:outerShdw>
                </a:effectLst>
              </a:rPr>
              <a:t>Managers</a:t>
            </a:r>
            <a:endParaRPr lang="en-US" sz="36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12" name="Rectangle 11"/>
          <p:cNvSpPr/>
          <p:nvPr/>
        </p:nvSpPr>
        <p:spPr>
          <a:xfrm>
            <a:off x="6335696" y="4830138"/>
            <a:ext cx="2937022" cy="707886"/>
          </a:xfrm>
          <a:prstGeom prst="rect">
            <a:avLst/>
          </a:prstGeom>
          <a:noFill/>
        </p:spPr>
        <p:txBody>
          <a:bodyPr wrap="none" lIns="91440" tIns="45720" rIns="91440" bIns="45720">
            <a:spAutoFit/>
          </a:bodyPr>
          <a:lstStyle/>
          <a:p>
            <a:pPr algn="ctr"/>
            <a:r>
              <a:rPr lang="en-US" sz="4000" b="1" dirty="0" smtClean="0">
                <a:ln w="6600">
                  <a:solidFill>
                    <a:schemeClr val="accent2"/>
                  </a:solidFill>
                  <a:prstDash val="solid"/>
                </a:ln>
                <a:solidFill>
                  <a:srgbClr val="FFFFFF"/>
                </a:solidFill>
                <a:effectLst>
                  <a:outerShdw dist="38100" dir="2700000" algn="tl" rotWithShape="0">
                    <a:schemeClr val="accent2"/>
                  </a:outerShdw>
                </a:effectLst>
              </a:rPr>
              <a:t>Commercials</a:t>
            </a:r>
            <a:endParaRPr lang="en-US" sz="40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30266" y="2580843"/>
            <a:ext cx="2896559" cy="2172419"/>
          </a:xfrm>
          <a:prstGeom prst="rect">
            <a:avLst/>
          </a:prstGeom>
        </p:spPr>
      </p:pic>
    </p:spTree>
    <p:extLst>
      <p:ext uri="{BB962C8B-B14F-4D97-AF65-F5344CB8AC3E}">
        <p14:creationId xmlns:p14="http://schemas.microsoft.com/office/powerpoint/2010/main" val="97351401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80">
                                          <p:stCondLst>
                                            <p:cond delay="0"/>
                                          </p:stCondLst>
                                        </p:cTn>
                                        <p:tgtEl>
                                          <p:spTgt spid="3"/>
                                        </p:tgtEl>
                                      </p:cBhvr>
                                    </p:animEffect>
                                    <p:anim calcmode="lin" valueType="num">
                                      <p:cBhvr>
                                        <p:cTn id="1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9" dur="26">
                                          <p:stCondLst>
                                            <p:cond delay="650"/>
                                          </p:stCondLst>
                                        </p:cTn>
                                        <p:tgtEl>
                                          <p:spTgt spid="3"/>
                                        </p:tgtEl>
                                      </p:cBhvr>
                                      <p:to x="100000" y="60000"/>
                                    </p:animScale>
                                    <p:animScale>
                                      <p:cBhvr>
                                        <p:cTn id="20" dur="166" decel="50000">
                                          <p:stCondLst>
                                            <p:cond delay="676"/>
                                          </p:stCondLst>
                                        </p:cTn>
                                        <p:tgtEl>
                                          <p:spTgt spid="3"/>
                                        </p:tgtEl>
                                      </p:cBhvr>
                                      <p:to x="100000" y="100000"/>
                                    </p:animScale>
                                    <p:animScale>
                                      <p:cBhvr>
                                        <p:cTn id="21" dur="26">
                                          <p:stCondLst>
                                            <p:cond delay="1312"/>
                                          </p:stCondLst>
                                        </p:cTn>
                                        <p:tgtEl>
                                          <p:spTgt spid="3"/>
                                        </p:tgtEl>
                                      </p:cBhvr>
                                      <p:to x="100000" y="80000"/>
                                    </p:animScale>
                                    <p:animScale>
                                      <p:cBhvr>
                                        <p:cTn id="22" dur="166" decel="50000">
                                          <p:stCondLst>
                                            <p:cond delay="1338"/>
                                          </p:stCondLst>
                                        </p:cTn>
                                        <p:tgtEl>
                                          <p:spTgt spid="3"/>
                                        </p:tgtEl>
                                      </p:cBhvr>
                                      <p:to x="100000" y="100000"/>
                                    </p:animScale>
                                    <p:animScale>
                                      <p:cBhvr>
                                        <p:cTn id="23" dur="26">
                                          <p:stCondLst>
                                            <p:cond delay="1642"/>
                                          </p:stCondLst>
                                        </p:cTn>
                                        <p:tgtEl>
                                          <p:spTgt spid="3"/>
                                        </p:tgtEl>
                                      </p:cBhvr>
                                      <p:to x="100000" y="90000"/>
                                    </p:animScale>
                                    <p:animScale>
                                      <p:cBhvr>
                                        <p:cTn id="24" dur="166" decel="50000">
                                          <p:stCondLst>
                                            <p:cond delay="1668"/>
                                          </p:stCondLst>
                                        </p:cTn>
                                        <p:tgtEl>
                                          <p:spTgt spid="3"/>
                                        </p:tgtEl>
                                      </p:cBhvr>
                                      <p:to x="100000" y="100000"/>
                                    </p:animScale>
                                    <p:animScale>
                                      <p:cBhvr>
                                        <p:cTn id="25" dur="26">
                                          <p:stCondLst>
                                            <p:cond delay="1808"/>
                                          </p:stCondLst>
                                        </p:cTn>
                                        <p:tgtEl>
                                          <p:spTgt spid="3"/>
                                        </p:tgtEl>
                                      </p:cBhvr>
                                      <p:to x="100000" y="95000"/>
                                    </p:animScale>
                                    <p:animScale>
                                      <p:cBhvr>
                                        <p:cTn id="26" dur="166" decel="50000">
                                          <p:stCondLst>
                                            <p:cond delay="1834"/>
                                          </p:stCondLst>
                                        </p:cTn>
                                        <p:tgtEl>
                                          <p:spTgt spid="3"/>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6" presetClass="entr" presetSubtype="0"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wipe(down)">
                                      <p:cBhvr>
                                        <p:cTn id="37" dur="580">
                                          <p:stCondLst>
                                            <p:cond delay="0"/>
                                          </p:stCondLst>
                                        </p:cTn>
                                        <p:tgtEl>
                                          <p:spTgt spid="4"/>
                                        </p:tgtEl>
                                      </p:cBhvr>
                                    </p:animEffect>
                                    <p:anim calcmode="lin" valueType="num">
                                      <p:cBhvr>
                                        <p:cTn id="3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43" dur="26">
                                          <p:stCondLst>
                                            <p:cond delay="650"/>
                                          </p:stCondLst>
                                        </p:cTn>
                                        <p:tgtEl>
                                          <p:spTgt spid="4"/>
                                        </p:tgtEl>
                                      </p:cBhvr>
                                      <p:to x="100000" y="60000"/>
                                    </p:animScale>
                                    <p:animScale>
                                      <p:cBhvr>
                                        <p:cTn id="44" dur="166" decel="50000">
                                          <p:stCondLst>
                                            <p:cond delay="676"/>
                                          </p:stCondLst>
                                        </p:cTn>
                                        <p:tgtEl>
                                          <p:spTgt spid="4"/>
                                        </p:tgtEl>
                                      </p:cBhvr>
                                      <p:to x="100000" y="100000"/>
                                    </p:animScale>
                                    <p:animScale>
                                      <p:cBhvr>
                                        <p:cTn id="45" dur="26">
                                          <p:stCondLst>
                                            <p:cond delay="1312"/>
                                          </p:stCondLst>
                                        </p:cTn>
                                        <p:tgtEl>
                                          <p:spTgt spid="4"/>
                                        </p:tgtEl>
                                      </p:cBhvr>
                                      <p:to x="100000" y="80000"/>
                                    </p:animScale>
                                    <p:animScale>
                                      <p:cBhvr>
                                        <p:cTn id="46" dur="166" decel="50000">
                                          <p:stCondLst>
                                            <p:cond delay="1338"/>
                                          </p:stCondLst>
                                        </p:cTn>
                                        <p:tgtEl>
                                          <p:spTgt spid="4"/>
                                        </p:tgtEl>
                                      </p:cBhvr>
                                      <p:to x="100000" y="100000"/>
                                    </p:animScale>
                                    <p:animScale>
                                      <p:cBhvr>
                                        <p:cTn id="47" dur="26">
                                          <p:stCondLst>
                                            <p:cond delay="1642"/>
                                          </p:stCondLst>
                                        </p:cTn>
                                        <p:tgtEl>
                                          <p:spTgt spid="4"/>
                                        </p:tgtEl>
                                      </p:cBhvr>
                                      <p:to x="100000" y="90000"/>
                                    </p:animScale>
                                    <p:animScale>
                                      <p:cBhvr>
                                        <p:cTn id="48" dur="166" decel="50000">
                                          <p:stCondLst>
                                            <p:cond delay="1668"/>
                                          </p:stCondLst>
                                        </p:cTn>
                                        <p:tgtEl>
                                          <p:spTgt spid="4"/>
                                        </p:tgtEl>
                                      </p:cBhvr>
                                      <p:to x="100000" y="100000"/>
                                    </p:animScale>
                                    <p:animScale>
                                      <p:cBhvr>
                                        <p:cTn id="49" dur="26">
                                          <p:stCondLst>
                                            <p:cond delay="1808"/>
                                          </p:stCondLst>
                                        </p:cTn>
                                        <p:tgtEl>
                                          <p:spTgt spid="4"/>
                                        </p:tgtEl>
                                      </p:cBhvr>
                                      <p:to x="100000" y="95000"/>
                                    </p:animScale>
                                    <p:animScale>
                                      <p:cBhvr>
                                        <p:cTn id="50" dur="166" decel="50000">
                                          <p:stCondLst>
                                            <p:cond delay="1834"/>
                                          </p:stCondLst>
                                        </p:cTn>
                                        <p:tgtEl>
                                          <p:spTgt spid="4"/>
                                        </p:tgtEl>
                                      </p:cBhvr>
                                      <p:to x="100000" y="100000"/>
                                    </p:animScale>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additive="base">
                                        <p:cTn id="55" dur="500" fill="hold"/>
                                        <p:tgtEl>
                                          <p:spTgt spid="12"/>
                                        </p:tgtEl>
                                        <p:attrNameLst>
                                          <p:attrName>ppt_x</p:attrName>
                                        </p:attrNameLst>
                                      </p:cBhvr>
                                      <p:tavLst>
                                        <p:tav tm="0">
                                          <p:val>
                                            <p:strVal val="#ppt_x"/>
                                          </p:val>
                                        </p:tav>
                                        <p:tav tm="100000">
                                          <p:val>
                                            <p:strVal val="#ppt_x"/>
                                          </p:val>
                                        </p:tav>
                                      </p:tavLst>
                                    </p:anim>
                                    <p:anim calcmode="lin" valueType="num">
                                      <p:cBhvr additive="base">
                                        <p:cTn id="5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wipe(down)">
                                      <p:cBhvr>
                                        <p:cTn id="61" dur="580">
                                          <p:stCondLst>
                                            <p:cond delay="0"/>
                                          </p:stCondLst>
                                        </p:cTn>
                                        <p:tgtEl>
                                          <p:spTgt spid="6"/>
                                        </p:tgtEl>
                                      </p:cBhvr>
                                    </p:animEffect>
                                    <p:anim calcmode="lin" valueType="num">
                                      <p:cBhvr>
                                        <p:cTn id="62"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67" dur="26">
                                          <p:stCondLst>
                                            <p:cond delay="650"/>
                                          </p:stCondLst>
                                        </p:cTn>
                                        <p:tgtEl>
                                          <p:spTgt spid="6"/>
                                        </p:tgtEl>
                                      </p:cBhvr>
                                      <p:to x="100000" y="60000"/>
                                    </p:animScale>
                                    <p:animScale>
                                      <p:cBhvr>
                                        <p:cTn id="68" dur="166" decel="50000">
                                          <p:stCondLst>
                                            <p:cond delay="676"/>
                                          </p:stCondLst>
                                        </p:cTn>
                                        <p:tgtEl>
                                          <p:spTgt spid="6"/>
                                        </p:tgtEl>
                                      </p:cBhvr>
                                      <p:to x="100000" y="100000"/>
                                    </p:animScale>
                                    <p:animScale>
                                      <p:cBhvr>
                                        <p:cTn id="69" dur="26">
                                          <p:stCondLst>
                                            <p:cond delay="1312"/>
                                          </p:stCondLst>
                                        </p:cTn>
                                        <p:tgtEl>
                                          <p:spTgt spid="6"/>
                                        </p:tgtEl>
                                      </p:cBhvr>
                                      <p:to x="100000" y="80000"/>
                                    </p:animScale>
                                    <p:animScale>
                                      <p:cBhvr>
                                        <p:cTn id="70" dur="166" decel="50000">
                                          <p:stCondLst>
                                            <p:cond delay="1338"/>
                                          </p:stCondLst>
                                        </p:cTn>
                                        <p:tgtEl>
                                          <p:spTgt spid="6"/>
                                        </p:tgtEl>
                                      </p:cBhvr>
                                      <p:to x="100000" y="100000"/>
                                    </p:animScale>
                                    <p:animScale>
                                      <p:cBhvr>
                                        <p:cTn id="71" dur="26">
                                          <p:stCondLst>
                                            <p:cond delay="1642"/>
                                          </p:stCondLst>
                                        </p:cTn>
                                        <p:tgtEl>
                                          <p:spTgt spid="6"/>
                                        </p:tgtEl>
                                      </p:cBhvr>
                                      <p:to x="100000" y="90000"/>
                                    </p:animScale>
                                    <p:animScale>
                                      <p:cBhvr>
                                        <p:cTn id="72" dur="166" decel="50000">
                                          <p:stCondLst>
                                            <p:cond delay="1668"/>
                                          </p:stCondLst>
                                        </p:cTn>
                                        <p:tgtEl>
                                          <p:spTgt spid="6"/>
                                        </p:tgtEl>
                                      </p:cBhvr>
                                      <p:to x="100000" y="100000"/>
                                    </p:animScale>
                                    <p:animScale>
                                      <p:cBhvr>
                                        <p:cTn id="73" dur="26">
                                          <p:stCondLst>
                                            <p:cond delay="1808"/>
                                          </p:stCondLst>
                                        </p:cTn>
                                        <p:tgtEl>
                                          <p:spTgt spid="6"/>
                                        </p:tgtEl>
                                      </p:cBhvr>
                                      <p:to x="100000" y="95000"/>
                                    </p:animScale>
                                    <p:animScale>
                                      <p:cBhvr>
                                        <p:cTn id="74" dur="166" decel="50000">
                                          <p:stCondLst>
                                            <p:cond delay="1834"/>
                                          </p:stCondLst>
                                        </p:cTn>
                                        <p:tgtEl>
                                          <p:spTgt spid="6"/>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11"/>
                                        </p:tgtEl>
                                        <p:attrNameLst>
                                          <p:attrName>style.visibility</p:attrName>
                                        </p:attrNameLst>
                                      </p:cBhvr>
                                      <p:to>
                                        <p:strVal val="visible"/>
                                      </p:to>
                                    </p:set>
                                    <p:anim calcmode="lin" valueType="num">
                                      <p:cBhvr additive="base">
                                        <p:cTn id="79" dur="500" fill="hold"/>
                                        <p:tgtEl>
                                          <p:spTgt spid="11"/>
                                        </p:tgtEl>
                                        <p:attrNameLst>
                                          <p:attrName>ppt_x</p:attrName>
                                        </p:attrNameLst>
                                      </p:cBhvr>
                                      <p:tavLst>
                                        <p:tav tm="0">
                                          <p:val>
                                            <p:strVal val="#ppt_x"/>
                                          </p:val>
                                        </p:tav>
                                        <p:tav tm="100000">
                                          <p:val>
                                            <p:strVal val="#ppt_x"/>
                                          </p:val>
                                        </p:tav>
                                      </p:tavLst>
                                    </p:anim>
                                    <p:anim calcmode="lin" valueType="num">
                                      <p:cBhvr additive="base">
                                        <p:cTn id="8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6" presetClass="entr" presetSubtype="0" fill="hold" nodeType="clickEffect">
                                  <p:stCondLst>
                                    <p:cond delay="0"/>
                                  </p:stCondLst>
                                  <p:childTnLst>
                                    <p:set>
                                      <p:cBhvr>
                                        <p:cTn id="84" dur="1" fill="hold">
                                          <p:stCondLst>
                                            <p:cond delay="0"/>
                                          </p:stCondLst>
                                        </p:cTn>
                                        <p:tgtEl>
                                          <p:spTgt spid="13"/>
                                        </p:tgtEl>
                                        <p:attrNameLst>
                                          <p:attrName>style.visibility</p:attrName>
                                        </p:attrNameLst>
                                      </p:cBhvr>
                                      <p:to>
                                        <p:strVal val="visible"/>
                                      </p:to>
                                    </p:set>
                                    <p:animEffect transition="in" filter="wipe(down)">
                                      <p:cBhvr>
                                        <p:cTn id="85" dur="580">
                                          <p:stCondLst>
                                            <p:cond delay="0"/>
                                          </p:stCondLst>
                                        </p:cTn>
                                        <p:tgtEl>
                                          <p:spTgt spid="13"/>
                                        </p:tgtEl>
                                      </p:cBhvr>
                                    </p:animEffect>
                                    <p:anim calcmode="lin" valueType="num">
                                      <p:cBhvr>
                                        <p:cTn id="86"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87"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88"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89"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90"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91" dur="26">
                                          <p:stCondLst>
                                            <p:cond delay="650"/>
                                          </p:stCondLst>
                                        </p:cTn>
                                        <p:tgtEl>
                                          <p:spTgt spid="13"/>
                                        </p:tgtEl>
                                      </p:cBhvr>
                                      <p:to x="100000" y="60000"/>
                                    </p:animScale>
                                    <p:animScale>
                                      <p:cBhvr>
                                        <p:cTn id="92" dur="166" decel="50000">
                                          <p:stCondLst>
                                            <p:cond delay="676"/>
                                          </p:stCondLst>
                                        </p:cTn>
                                        <p:tgtEl>
                                          <p:spTgt spid="13"/>
                                        </p:tgtEl>
                                      </p:cBhvr>
                                      <p:to x="100000" y="100000"/>
                                    </p:animScale>
                                    <p:animScale>
                                      <p:cBhvr>
                                        <p:cTn id="93" dur="26">
                                          <p:stCondLst>
                                            <p:cond delay="1312"/>
                                          </p:stCondLst>
                                        </p:cTn>
                                        <p:tgtEl>
                                          <p:spTgt spid="13"/>
                                        </p:tgtEl>
                                      </p:cBhvr>
                                      <p:to x="100000" y="80000"/>
                                    </p:animScale>
                                    <p:animScale>
                                      <p:cBhvr>
                                        <p:cTn id="94" dur="166" decel="50000">
                                          <p:stCondLst>
                                            <p:cond delay="1338"/>
                                          </p:stCondLst>
                                        </p:cTn>
                                        <p:tgtEl>
                                          <p:spTgt spid="13"/>
                                        </p:tgtEl>
                                      </p:cBhvr>
                                      <p:to x="100000" y="100000"/>
                                    </p:animScale>
                                    <p:animScale>
                                      <p:cBhvr>
                                        <p:cTn id="95" dur="26">
                                          <p:stCondLst>
                                            <p:cond delay="1642"/>
                                          </p:stCondLst>
                                        </p:cTn>
                                        <p:tgtEl>
                                          <p:spTgt spid="13"/>
                                        </p:tgtEl>
                                      </p:cBhvr>
                                      <p:to x="100000" y="90000"/>
                                    </p:animScale>
                                    <p:animScale>
                                      <p:cBhvr>
                                        <p:cTn id="96" dur="166" decel="50000">
                                          <p:stCondLst>
                                            <p:cond delay="1668"/>
                                          </p:stCondLst>
                                        </p:cTn>
                                        <p:tgtEl>
                                          <p:spTgt spid="13"/>
                                        </p:tgtEl>
                                      </p:cBhvr>
                                      <p:to x="100000" y="100000"/>
                                    </p:animScale>
                                    <p:animScale>
                                      <p:cBhvr>
                                        <p:cTn id="97" dur="26">
                                          <p:stCondLst>
                                            <p:cond delay="1808"/>
                                          </p:stCondLst>
                                        </p:cTn>
                                        <p:tgtEl>
                                          <p:spTgt spid="13"/>
                                        </p:tgtEl>
                                      </p:cBhvr>
                                      <p:to x="100000" y="95000"/>
                                    </p:animScale>
                                    <p:animScale>
                                      <p:cBhvr>
                                        <p:cTn id="98"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30104" y="4233135"/>
            <a:ext cx="3218873" cy="2414155"/>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1883" y="4064572"/>
            <a:ext cx="3443624" cy="2582718"/>
          </a:xfrm>
          <a:prstGeom prst="rect">
            <a:avLst/>
          </a:prstGeom>
        </p:spPr>
      </p:pic>
      <p:sp>
        <p:nvSpPr>
          <p:cNvPr id="2" name="Title 1"/>
          <p:cNvSpPr>
            <a:spLocks noGrp="1"/>
          </p:cNvSpPr>
          <p:nvPr>
            <p:ph type="title"/>
          </p:nvPr>
        </p:nvSpPr>
        <p:spPr>
          <a:xfrm>
            <a:off x="294456" y="658242"/>
            <a:ext cx="4166708" cy="624748"/>
          </a:xfrm>
        </p:spPr>
        <p:txBody>
          <a:bodyPr>
            <a:normAutofit fontScale="90000"/>
          </a:bodyPr>
          <a:lstStyle/>
          <a:p>
            <a:r>
              <a:rPr lang="en-US" sz="4800" dirty="0">
                <a:ln w="0"/>
                <a:effectLst>
                  <a:outerShdw blurRad="38100" dist="19050" dir="2700000" algn="tl" rotWithShape="0">
                    <a:schemeClr val="dk1">
                      <a:alpha val="40000"/>
                    </a:schemeClr>
                  </a:outerShdw>
                </a:effectLst>
              </a:rPr>
              <a:t>Goals and </a:t>
            </a:r>
            <a:r>
              <a:rPr lang="en-US" sz="4800" dirty="0" err="1">
                <a:ln w="0"/>
                <a:effectLst>
                  <a:outerShdw blurRad="38100" dist="19050" dir="2700000" algn="tl" rotWithShape="0">
                    <a:schemeClr val="dk1">
                      <a:alpha val="40000"/>
                    </a:schemeClr>
                  </a:outerShdw>
                </a:effectLst>
              </a:rPr>
              <a:t>benifits</a:t>
            </a:r>
            <a:r>
              <a:rPr lang="en-US" sz="4800" cap="none" spc="0" dirty="0">
                <a:ln w="0"/>
                <a:solidFill>
                  <a:schemeClr val="tx1"/>
                </a:solidFill>
                <a:effectLst>
                  <a:outerShdw blurRad="38100" dist="19050" dir="2700000" algn="tl" rotWithShape="0">
                    <a:schemeClr val="dk1">
                      <a:alpha val="40000"/>
                    </a:schemeClr>
                  </a:outerShdw>
                </a:effectLst>
              </a:rPr>
              <a:t/>
            </a:r>
            <a:br>
              <a:rPr lang="en-US" sz="4800" cap="none" spc="0" dirty="0">
                <a:ln w="0"/>
                <a:solidFill>
                  <a:schemeClr val="tx1"/>
                </a:solidFill>
                <a:effectLst>
                  <a:outerShdw blurRad="38100" dist="19050" dir="2700000" algn="tl" rotWithShape="0">
                    <a:schemeClr val="dk1">
                      <a:alpha val="40000"/>
                    </a:schemeClr>
                  </a:outerShdw>
                </a:effectLst>
              </a:rPr>
            </a:br>
            <a:endParaRPr lang="en-US"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27481" y="3976827"/>
            <a:ext cx="2670463" cy="2670463"/>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7092" y="4377452"/>
            <a:ext cx="3026450" cy="2269838"/>
          </a:xfrm>
          <a:prstGeom prst="rect">
            <a:avLst/>
          </a:prstGeom>
        </p:spPr>
      </p:pic>
      <p:sp>
        <p:nvSpPr>
          <p:cNvPr id="3" name="Rectangle 2"/>
          <p:cNvSpPr/>
          <p:nvPr/>
        </p:nvSpPr>
        <p:spPr>
          <a:xfrm>
            <a:off x="294456" y="1174162"/>
            <a:ext cx="11670286" cy="2862322"/>
          </a:xfrm>
          <a:prstGeom prst="rect">
            <a:avLst/>
          </a:prstGeom>
        </p:spPr>
        <p:txBody>
          <a:bodyPr wrap="square">
            <a:spAutoFit/>
          </a:bodyPr>
          <a:lstStyle/>
          <a:p>
            <a:pPr marL="285750" indent="-285750">
              <a:buFont typeface="Arial" panose="020B0604020202020204" pitchFamily="34" charset="0"/>
              <a:buChar char="•"/>
            </a:pPr>
            <a:r>
              <a:rPr lang="en-US" dirty="0" smtClean="0"/>
              <a:t>It focuses on providing </a:t>
            </a:r>
            <a:r>
              <a:rPr lang="en-US" dirty="0"/>
              <a:t>a transportation services for pupils and university facilitators at minimal costs in addition to providing jobs for the unemployed and support investors. </a:t>
            </a:r>
            <a:endParaRPr lang="en-US" dirty="0" smtClean="0"/>
          </a:p>
          <a:p>
            <a:pPr marL="285750" indent="-285750">
              <a:buFont typeface="Arial" panose="020B0604020202020204" pitchFamily="34" charset="0"/>
              <a:buChar char="•"/>
            </a:pPr>
            <a:r>
              <a:rPr lang="en-US" dirty="0"/>
              <a:t>Drivers need to be in full mental, physical and psychological health and are free from any </a:t>
            </a:r>
            <a:r>
              <a:rPr lang="en-US" dirty="0" err="1"/>
              <a:t>disabilies</a:t>
            </a:r>
            <a:r>
              <a:rPr lang="en-US" dirty="0"/>
              <a:t> which could restrict them from their roles. They are said to be taking the full responsibility in ensuring the safety of people on the bus as well as being trust worthy by the families and pupils.</a:t>
            </a:r>
          </a:p>
          <a:p>
            <a:pPr marL="285750" indent="-285750">
              <a:buFont typeface="Arial" panose="020B0604020202020204" pitchFamily="34" charset="0"/>
              <a:buChar char="•"/>
            </a:pPr>
            <a:r>
              <a:rPr lang="en-US" dirty="0"/>
              <a:t>The project fulfils the idea of preventing jammed roads and traffic allowing students and other citizens to reach their duties at time. Usually it is said to be less costly for students as compared to private transportation methods</a:t>
            </a:r>
            <a:r>
              <a:rPr lang="en-US" dirty="0" smtClean="0"/>
              <a:t>.</a:t>
            </a:r>
          </a:p>
          <a:p>
            <a:pPr marL="285750" indent="-285750">
              <a:buFont typeface="Arial" panose="020B0604020202020204" pitchFamily="34" charset="0"/>
              <a:buChar char="•"/>
            </a:pPr>
            <a:endParaRPr lang="en-US" dirty="0"/>
          </a:p>
          <a:p>
            <a:r>
              <a:rPr lang="en-US" dirty="0"/>
              <a:t>Notice: all individuals are said to abide by the rules and to be respectful to anyone and everyone. </a:t>
            </a:r>
          </a:p>
          <a:p>
            <a:endParaRPr lang="en-US" dirty="0" smtClean="0"/>
          </a:p>
        </p:txBody>
      </p:sp>
    </p:spTree>
    <p:extLst>
      <p:ext uri="{BB962C8B-B14F-4D97-AF65-F5344CB8AC3E}">
        <p14:creationId xmlns:p14="http://schemas.microsoft.com/office/powerpoint/2010/main" val="263048013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45"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2000"/>
                                        <p:tgtEl>
                                          <p:spTgt spid="9"/>
                                        </p:tgtEl>
                                      </p:cBhvr>
                                    </p:animEffect>
                                    <p:anim calcmode="lin" valueType="num">
                                      <p:cBhvr>
                                        <p:cTn id="24" dur="2000" fill="hold"/>
                                        <p:tgtEl>
                                          <p:spTgt spid="9"/>
                                        </p:tgtEl>
                                        <p:attrNameLst>
                                          <p:attrName>ppt_w</p:attrName>
                                        </p:attrNameLst>
                                      </p:cBhvr>
                                      <p:tavLst>
                                        <p:tav tm="0" fmla="#ppt_w*sin(2.5*pi*$)">
                                          <p:val>
                                            <p:fltVal val="0"/>
                                          </p:val>
                                        </p:tav>
                                        <p:tav tm="100000">
                                          <p:val>
                                            <p:fltVal val="1"/>
                                          </p:val>
                                        </p:tav>
                                      </p:tavLst>
                                    </p:anim>
                                    <p:anim calcmode="lin" valueType="num">
                                      <p:cBhvr>
                                        <p:cTn id="25" dur="20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82325" y="2768552"/>
            <a:ext cx="10533396" cy="923330"/>
          </a:xfrm>
          <a:prstGeom prst="rect">
            <a:avLst/>
          </a:prstGeom>
          <a:noFill/>
        </p:spPr>
        <p:txBody>
          <a:bodyPr wrap="none" lIns="91440" tIns="45720" rIns="91440" bIns="45720">
            <a:spAutoFit/>
          </a:bodyPr>
          <a:lstStyle/>
          <a:p>
            <a:pPr algn="ctr"/>
            <a:r>
              <a:rPr lang="en-US" sz="5400" dirty="0" smtClean="0">
                <a:ln w="0"/>
                <a:effectLst>
                  <a:outerShdw blurRad="38100" dist="19050" dir="2700000" algn="tl" rotWithShape="0">
                    <a:schemeClr val="dk1">
                      <a:alpha val="40000"/>
                    </a:schemeClr>
                  </a:outerShdw>
                </a:effectLst>
              </a:rPr>
              <a:t>But h</a:t>
            </a:r>
            <a:r>
              <a:rPr lang="en-US" sz="5400" b="0" cap="none" spc="0" dirty="0" smtClean="0">
                <a:ln w="0"/>
                <a:solidFill>
                  <a:schemeClr val="tx1"/>
                </a:solidFill>
                <a:effectLst>
                  <a:outerShdw blurRad="38100" dist="19050" dir="2700000" algn="tl" rotWithShape="0">
                    <a:schemeClr val="dk1">
                      <a:alpha val="40000"/>
                    </a:schemeClr>
                  </a:outerShdw>
                </a:effectLst>
              </a:rPr>
              <a:t>ow to make </a:t>
            </a:r>
            <a:r>
              <a:rPr lang="en-US" sz="5400" dirty="0" smtClean="0">
                <a:ln w="0"/>
                <a:effectLst>
                  <a:outerShdw blurRad="38100" dist="19050" dir="2700000" algn="tl" rotWithShape="0">
                    <a:schemeClr val="dk1">
                      <a:alpha val="40000"/>
                    </a:schemeClr>
                  </a:outerShdw>
                </a:effectLst>
              </a:rPr>
              <a:t>our project </a:t>
            </a:r>
            <a:r>
              <a:rPr lang="en-US" sz="5400" b="0" cap="none" spc="0" dirty="0" smtClean="0">
                <a:ln w="0"/>
                <a:solidFill>
                  <a:schemeClr val="tx1"/>
                </a:solidFill>
                <a:effectLst>
                  <a:outerShdw blurRad="38100" dist="19050" dir="2700000" algn="tl" rotWithShape="0">
                    <a:schemeClr val="dk1">
                      <a:alpha val="40000"/>
                    </a:schemeClr>
                  </a:outerShdw>
                </a:effectLst>
              </a:rPr>
              <a:t>possible?</a:t>
            </a:r>
            <a:endParaRPr lang="en-US" sz="5400" b="0" cap="none" spc="0" dirty="0">
              <a:ln w="0"/>
              <a:solidFill>
                <a:schemeClr val="tx1"/>
              </a:solidFill>
              <a:effectLst>
                <a:outerShdw blurRad="38100" dist="19050" dir="2700000" algn="tl" rotWithShape="0">
                  <a:schemeClr val="dk1">
                    <a:alpha val="40000"/>
                  </a:schemeClr>
                </a:outerShdw>
              </a:effectLst>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9600" y="3833191"/>
            <a:ext cx="3147391" cy="2360543"/>
          </a:xfrm>
          <a:prstGeom prst="rect">
            <a:avLst/>
          </a:prstGeom>
        </p:spPr>
      </p:pic>
    </p:spTree>
    <p:extLst>
      <p:ext uri="{BB962C8B-B14F-4D97-AF65-F5344CB8AC3E}">
        <p14:creationId xmlns:p14="http://schemas.microsoft.com/office/powerpoint/2010/main" val="2047687501"/>
      </p:ext>
    </p:extLst>
  </p:cSld>
  <p:clrMapOvr>
    <a:masterClrMapping/>
  </p:clrMapOvr>
  <p:transition spd="slow">
    <p:randomBar dir="vert"/>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1063F05-99EF-4DA3-B595-4E26670F29F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gradFill>
            <a:gsLst>
              <a:gs pos="0">
                <a:schemeClr val="accent6">
                  <a:lumMod val="50000"/>
                </a:schemeClr>
              </a:gs>
              <a:gs pos="100000">
                <a:schemeClr val="bg1"/>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D904461-E85A-43E7-AA0B-B7DF596CA62F}"/>
              </a:ext>
            </a:extLst>
          </p:cNvPr>
          <p:cNvSpPr>
            <a:spLocks noGrp="1"/>
          </p:cNvSpPr>
          <p:nvPr>
            <p:ph type="title"/>
          </p:nvPr>
        </p:nvSpPr>
        <p:spPr>
          <a:xfrm>
            <a:off x="1024129" y="585216"/>
            <a:ext cx="3779085" cy="1499616"/>
          </a:xfrm>
          <a:prstGeom prst="rect">
            <a:avLst/>
          </a:prstGeom>
        </p:spPr>
        <p:txBody>
          <a:bodyPr lIns="0" tIns="108000">
            <a:normAutofit/>
          </a:bodyPr>
          <a:lstStyle/>
          <a:p>
            <a:r>
              <a:rPr lang="en-US" sz="5400" b="1" dirty="0">
                <a:solidFill>
                  <a:srgbClr val="FFFFFF"/>
                </a:solidFill>
              </a:rPr>
              <a:t>Thank You</a:t>
            </a:r>
          </a:p>
        </p:txBody>
      </p:sp>
      <p:cxnSp>
        <p:nvCxnSpPr>
          <p:cNvPr id="12" name="Straight Connector 11">
            <a:extLst>
              <a:ext uri="{FF2B5EF4-FFF2-40B4-BE49-F238E27FC236}">
                <a16:creationId xmlns:a16="http://schemas.microsoft.com/office/drawing/2014/main" id="{E0A835C2-2B9B-4174-AA2C-60A4F1311908}"/>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D39F4A"/>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5092" y="1891522"/>
            <a:ext cx="6691168" cy="4807728"/>
          </a:xfrm>
          <a:prstGeom prst="rect">
            <a:avLst/>
          </a:prstGeom>
        </p:spPr>
      </p:pic>
    </p:spTree>
    <p:extLst>
      <p:ext uri="{BB962C8B-B14F-4D97-AF65-F5344CB8AC3E}">
        <p14:creationId xmlns:p14="http://schemas.microsoft.com/office/powerpoint/2010/main" val="2157044452"/>
      </p:ext>
    </p:extLst>
  </p:cSld>
  <p:clrMapOvr>
    <a:masterClrMapping/>
  </p:clrMapOvr>
  <p:transition spd="slow">
    <p:randomBar dir="vert"/>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rgbClr val="2E2B21"/>
      </a:dk1>
      <a:lt1>
        <a:srgbClr val="FFFFFF"/>
      </a:lt1>
      <a:dk2>
        <a:srgbClr val="605B4F"/>
      </a:dk2>
      <a:lt2>
        <a:srgbClr val="D8D6BE"/>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b385d60f68dd989dca1fdc827799d853">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1911b479caf7b199da365455750e4572"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Status xmlns="71af3243-3dd4-4a8d-8c0d-dd76da1f02a5">Not started</Status>
  </documentManagement>
</p:properties>
</file>

<file path=customXml/itemProps1.xml><?xml version="1.0" encoding="utf-8"?>
<ds:datastoreItem xmlns:ds="http://schemas.openxmlformats.org/officeDocument/2006/customXml" ds:itemID="{CF6B0913-D4BB-427F-9A3C-58E430AB6A53}">
  <ds:schemaRefs>
    <ds:schemaRef ds:uri="http://schemas.microsoft.com/sharepoint/v3/contenttype/forms"/>
  </ds:schemaRefs>
</ds:datastoreItem>
</file>

<file path=customXml/itemProps2.xml><?xml version="1.0" encoding="utf-8"?>
<ds:datastoreItem xmlns:ds="http://schemas.openxmlformats.org/officeDocument/2006/customXml" ds:itemID="{7CF886C1-21C8-492D-B13F-01E91F83DF4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E0C1243-C9FF-4461-B21D-DC7A9A834A30}">
  <ds:schemaRefs>
    <ds:schemaRef ds:uri="http://purl.org/dc/dcmitype/"/>
    <ds:schemaRef ds:uri="http://schemas.microsoft.com/office/2006/metadata/properties"/>
    <ds:schemaRef ds:uri="http://purl.org/dc/terms/"/>
    <ds:schemaRef ds:uri="16c05727-aa75-4e4a-9b5f-8a80a1165891"/>
    <ds:schemaRef ds:uri="http://schemas.microsoft.com/office/infopath/2007/PartnerControls"/>
    <ds:schemaRef ds:uri="http://www.w3.org/XML/1998/namespace"/>
    <ds:schemaRef ds:uri="http://schemas.microsoft.com/office/2006/documentManagement/types"/>
    <ds:schemaRef ds:uri="http://schemas.openxmlformats.org/package/2006/metadata/core-properties"/>
    <ds:schemaRef ds:uri="71af3243-3dd4-4a8d-8c0d-dd76da1f02a5"/>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Retail design</Template>
  <TotalTime>0</TotalTime>
  <Words>375</Words>
  <Application>Microsoft Office PowerPoint</Application>
  <PresentationFormat>Breitbild</PresentationFormat>
  <Paragraphs>37</Paragraphs>
  <Slides>9</Slides>
  <Notes>2</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9</vt:i4>
      </vt:variant>
    </vt:vector>
  </HeadingPairs>
  <TitlesOfParts>
    <vt:vector size="15" baseType="lpstr">
      <vt:lpstr>Arial</vt:lpstr>
      <vt:lpstr>Calibri</vt:lpstr>
      <vt:lpstr>Tw Cen MT</vt:lpstr>
      <vt:lpstr>Tw Cen MT Condensed</vt:lpstr>
      <vt:lpstr>Wingdings 3</vt:lpstr>
      <vt:lpstr>Integral</vt:lpstr>
      <vt:lpstr>University  bus  service</vt:lpstr>
      <vt:lpstr>PowerPoint-Präsentation</vt:lpstr>
      <vt:lpstr>PowerPoint-Präsentation</vt:lpstr>
      <vt:lpstr>PowerPoint-Präsentation</vt:lpstr>
      <vt:lpstr>PowerPoint-Präsentation</vt:lpstr>
      <vt:lpstr>PowerPoint-Präsentation</vt:lpstr>
      <vt:lpstr>Goals and benifits </vt:lpstr>
      <vt:lpstr>PowerPoint-Präsentation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2021-06-15T19:29:10Z</dcterms:created>
  <dcterms:modified xsi:type="dcterms:W3CDTF">2021-06-19T09:10:08Z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