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2BF289-E75A-420D-95C4-AD2E9D86386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52097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2BF289-E75A-420D-95C4-AD2E9D86386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847607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2BF289-E75A-420D-95C4-AD2E9D86386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CF0465-A341-4464-952E-8B4FC3687B6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2138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2BF289-E75A-420D-95C4-AD2E9D86386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3869425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2BF289-E75A-420D-95C4-AD2E9D86386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CF0465-A341-4464-952E-8B4FC3687B6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6483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2BF289-E75A-420D-95C4-AD2E9D86386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2731065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2BF289-E75A-420D-95C4-AD2E9D86386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3143825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2BF289-E75A-420D-95C4-AD2E9D86386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56106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2BF289-E75A-420D-95C4-AD2E9D86386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332967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2BF289-E75A-420D-95C4-AD2E9D863868}"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60055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2BF289-E75A-420D-95C4-AD2E9D863868}"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366345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2BF289-E75A-420D-95C4-AD2E9D863868}" type="datetimeFigureOut">
              <a:rPr lang="en-GB" smtClean="0"/>
              <a:t>16/06/2021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1480442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2BF289-E75A-420D-95C4-AD2E9D863868}" type="datetimeFigureOut">
              <a:rPr lang="en-GB" smtClean="0"/>
              <a:t>16/06/2021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14578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BF289-E75A-420D-95C4-AD2E9D863868}" type="datetimeFigureOut">
              <a:rPr lang="en-GB" smtClean="0"/>
              <a:t>16/06/2021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328763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2BF289-E75A-420D-95C4-AD2E9D863868}"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319271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2BF289-E75A-420D-95C4-AD2E9D863868}"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CF0465-A341-4464-952E-8B4FC3687B67}" type="slidenum">
              <a:rPr lang="en-GB" smtClean="0"/>
              <a:t>‹#›</a:t>
            </a:fld>
            <a:endParaRPr lang="en-GB"/>
          </a:p>
        </p:txBody>
      </p:sp>
    </p:spTree>
    <p:extLst>
      <p:ext uri="{BB962C8B-B14F-4D97-AF65-F5344CB8AC3E}">
        <p14:creationId xmlns:p14="http://schemas.microsoft.com/office/powerpoint/2010/main" val="3197764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2BF289-E75A-420D-95C4-AD2E9D863868}" type="datetimeFigureOut">
              <a:rPr lang="en-GB" smtClean="0"/>
              <a:t>16/06/2021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ACF0465-A341-4464-952E-8B4FC3687B67}" type="slidenum">
              <a:rPr lang="en-GB" smtClean="0"/>
              <a:t>‹#›</a:t>
            </a:fld>
            <a:endParaRPr lang="en-GB"/>
          </a:p>
        </p:txBody>
      </p:sp>
    </p:spTree>
    <p:extLst>
      <p:ext uri="{BB962C8B-B14F-4D97-AF65-F5344CB8AC3E}">
        <p14:creationId xmlns:p14="http://schemas.microsoft.com/office/powerpoint/2010/main" val="1007517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3182" y="778146"/>
            <a:ext cx="7399777" cy="25202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u="sng" dirty="0">
                <a:solidFill>
                  <a:srgbClr val="FF0000"/>
                </a:solidFill>
              </a:rPr>
              <a:t>To make the city of Mosul more beautiful, purer and cleaner </a:t>
            </a:r>
            <a:r>
              <a:rPr lang="en-GB" sz="5000" b="1" i="1" u="sng" dirty="0">
                <a:solidFill>
                  <a:srgbClr val="0070C0"/>
                </a:solidFill>
              </a:rPr>
              <a:t> </a:t>
            </a:r>
          </a:p>
        </p:txBody>
      </p:sp>
      <p:sp>
        <p:nvSpPr>
          <p:cNvPr id="3" name="Rectangle 2"/>
          <p:cNvSpPr/>
          <p:nvPr/>
        </p:nvSpPr>
        <p:spPr>
          <a:xfrm>
            <a:off x="2347477" y="4949353"/>
            <a:ext cx="7399777" cy="1106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en-GB" sz="3200" b="1" i="1" u="sng" dirty="0"/>
              <a:t>ED03</a:t>
            </a:r>
            <a:endParaRPr kumimoji="0" lang="en-GB" altLang="en-US" sz="3200" b="0" i="0" u="none" strike="noStrike" cap="none" normalizeH="0" baseline="0" dirty="0">
              <a:ln>
                <a:noFill/>
              </a:ln>
              <a:solidFill>
                <a:schemeClr val="tx1"/>
              </a:solidFill>
              <a:effectLst/>
            </a:endParaRPr>
          </a:p>
          <a:p>
            <a:pPr algn="ctr"/>
            <a:r>
              <a:rPr lang="en-GB" sz="3200" dirty="0" err="1"/>
              <a:t>Dr.</a:t>
            </a:r>
            <a:r>
              <a:rPr lang="en-GB" sz="3200" dirty="0"/>
              <a:t> </a:t>
            </a:r>
            <a:r>
              <a:rPr lang="en-GB" sz="3200" dirty="0" err="1"/>
              <a:t>Maan</a:t>
            </a:r>
            <a:r>
              <a:rPr lang="en-GB" sz="3200" dirty="0"/>
              <a:t>       </a:t>
            </a:r>
            <a:r>
              <a:rPr lang="en-GB" sz="3200" dirty="0" err="1"/>
              <a:t>Dr.</a:t>
            </a:r>
            <a:r>
              <a:rPr lang="en-GB" sz="3200" dirty="0"/>
              <a:t> Hiba </a:t>
            </a:r>
          </a:p>
        </p:txBody>
      </p:sp>
      <p:sp>
        <p:nvSpPr>
          <p:cNvPr id="4" name="Rectangle 3"/>
          <p:cNvSpPr/>
          <p:nvPr/>
        </p:nvSpPr>
        <p:spPr>
          <a:xfrm>
            <a:off x="2347477" y="2821795"/>
            <a:ext cx="7399777" cy="21275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a:r>
              <a:rPr lang="en-US" sz="4400" b="1" dirty="0" err="1"/>
              <a:t>Amena</a:t>
            </a:r>
            <a:r>
              <a:rPr lang="en-US" sz="4400" b="1" dirty="0"/>
              <a:t> </a:t>
            </a:r>
            <a:r>
              <a:rPr lang="en-US" sz="4400" b="1" dirty="0" err="1"/>
              <a:t>nasrat</a:t>
            </a:r>
            <a:r>
              <a:rPr lang="en-US" sz="4400" b="1" dirty="0"/>
              <a:t>  </a:t>
            </a:r>
            <a:r>
              <a:rPr lang="en-US" sz="4400" b="1" dirty="0" err="1"/>
              <a:t>ahmed</a:t>
            </a:r>
            <a:endParaRPr lang="en-GB" sz="4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en-GB" sz="2400" dirty="0">
                <a:solidFill>
                  <a:srgbClr val="FF0000"/>
                </a:solidFill>
              </a:rPr>
              <a:t>University of Mosul/Environmental Sciences and Technologies</a:t>
            </a:r>
          </a:p>
        </p:txBody>
      </p:sp>
    </p:spTree>
    <p:extLst>
      <p:ext uri="{BB962C8B-B14F-4D97-AF65-F5344CB8AC3E}">
        <p14:creationId xmlns:p14="http://schemas.microsoft.com/office/powerpoint/2010/main" val="111810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950" y="1997839"/>
            <a:ext cx="9277350" cy="3416320"/>
          </a:xfrm>
          <a:prstGeom prst="rect">
            <a:avLst/>
          </a:prstGeom>
        </p:spPr>
        <p:txBody>
          <a:bodyPr wrap="square">
            <a:spAutoFit/>
          </a:bodyPr>
          <a:lstStyle/>
          <a:p>
            <a:r>
              <a:rPr lang="en-GB" sz="2400" dirty="0"/>
              <a:t>By working, we make our city more beautiful. l like to express my thoughts as a student l hope to make my city one of the most beautiful, finest and cleanest environments to live in. l want to contribute to reducing pollution and removing diseases from my environment. As an environmental student, l also loves to monitor and supervise the environment to prevent harm to my family and society. This is to maintain a cleaner environment, and for this reason environmental science was called a science for a better life. </a:t>
            </a:r>
          </a:p>
        </p:txBody>
      </p:sp>
      <p:sp>
        <p:nvSpPr>
          <p:cNvPr id="3" name="Rectangle 2"/>
          <p:cNvSpPr/>
          <p:nvPr/>
        </p:nvSpPr>
        <p:spPr>
          <a:xfrm>
            <a:off x="361950" y="1025009"/>
            <a:ext cx="3167021" cy="646331"/>
          </a:xfrm>
          <a:prstGeom prst="rect">
            <a:avLst/>
          </a:prstGeom>
        </p:spPr>
        <p:txBody>
          <a:bodyPr wrap="none">
            <a:spAutoFit/>
          </a:bodyPr>
          <a:lstStyle/>
          <a:p>
            <a:r>
              <a:rPr lang="en-GB" sz="3600" dirty="0"/>
              <a:t>Aim of Project</a:t>
            </a:r>
          </a:p>
        </p:txBody>
      </p:sp>
    </p:spTree>
    <p:extLst>
      <p:ext uri="{BB962C8B-B14F-4D97-AF65-F5344CB8AC3E}">
        <p14:creationId xmlns:p14="http://schemas.microsoft.com/office/powerpoint/2010/main" val="3674040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35490"/>
            <a:ext cx="7600949" cy="6122510"/>
          </a:xfrm>
          <a:prstGeom prst="rect">
            <a:avLst/>
          </a:prstGeom>
        </p:spPr>
        <p:txBody>
          <a:bodyPr wrap="square">
            <a:spAutoFit/>
          </a:bodyPr>
          <a:lstStyle/>
          <a:p>
            <a:pPr>
              <a:lnSpc>
                <a:spcPct val="107000"/>
              </a:lnSpc>
              <a:spcAft>
                <a:spcPts val="800"/>
              </a:spcAft>
            </a:pPr>
            <a:r>
              <a:rPr lang="en-GB" sz="2400" dirty="0">
                <a:latin typeface="Calibri" panose="020F0502020204030204" pitchFamily="34" charset="0"/>
                <a:ea typeface="Calibri" panose="020F0502020204030204" pitchFamily="34" charset="0"/>
                <a:cs typeface="Arial" panose="020B0604020202020204" pitchFamily="34" charset="0"/>
              </a:rPr>
              <a:t>The study of environmental sciences includes phenomena full of danger and scientific suspense and will help us understand and improve their protection systems on a large scale locally and globally by enhancing our understanding of the complex environmental systems around us</a:t>
            </a:r>
            <a:r>
              <a:rPr lang="en-US" sz="2400" dirty="0">
                <a:latin typeface="Calibri" panose="020F0502020204030204" pitchFamily="34" charset="0"/>
                <a:ea typeface="Calibri" panose="020F0502020204030204" pitchFamily="34" charset="0"/>
                <a:cs typeface="Arial" panose="020B0604020202020204" pitchFamily="34" charset="0"/>
              </a:rPr>
              <a:t>,</a:t>
            </a:r>
            <a:r>
              <a:rPr lang="en-GB" sz="2400" dirty="0">
                <a:latin typeface="Calibri" panose="020F0502020204030204" pitchFamily="34" charset="0"/>
                <a:ea typeface="Calibri" panose="020F0502020204030204" pitchFamily="34" charset="0"/>
                <a:cs typeface="Arial" panose="020B0604020202020204" pitchFamily="34" charset="0"/>
              </a:rPr>
              <a:t> and their interaction with each other in order to solve the problems that affect their balance and that is to work on improving the management of natural water resources as healthy and balanced as possible.</a:t>
            </a:r>
            <a:endParaRPr lang="ar-BH"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400" dirty="0">
                <a:effectLst/>
                <a:latin typeface="Calibri" panose="020F0502020204030204" pitchFamily="34" charset="0"/>
                <a:ea typeface="Calibri" panose="020F0502020204030204" pitchFamily="34" charset="0"/>
                <a:cs typeface="Arial" panose="020B0604020202020204" pitchFamily="34" charset="0"/>
              </a:rPr>
              <a:t>ln this way we will be able to identify and implement effective solutions to the environmental challenges that we face today and expect them in the future. we have to do something positive and rid my city of the world of destruction, negativity and indifference to the most dangerous elements of life. </a:t>
            </a:r>
          </a:p>
        </p:txBody>
      </p:sp>
      <p:sp>
        <p:nvSpPr>
          <p:cNvPr id="3" name="Rectangle 2"/>
          <p:cNvSpPr/>
          <p:nvPr/>
        </p:nvSpPr>
        <p:spPr>
          <a:xfrm>
            <a:off x="-205" y="37349"/>
            <a:ext cx="5287794" cy="707886"/>
          </a:xfrm>
          <a:prstGeom prst="rect">
            <a:avLst/>
          </a:prstGeom>
        </p:spPr>
        <p:txBody>
          <a:bodyPr wrap="none">
            <a:spAutoFit/>
          </a:bodyPr>
          <a:lstStyle/>
          <a:p>
            <a:r>
              <a:rPr lang="en-GB" sz="4000" b="1" dirty="0">
                <a:latin typeface="Calibri" panose="020F0502020204030204" pitchFamily="34" charset="0"/>
                <a:ea typeface="Calibri" panose="020F0502020204030204" pitchFamily="34" charset="0"/>
                <a:cs typeface="Arial" panose="020B0604020202020204" pitchFamily="34" charset="0"/>
              </a:rPr>
              <a:t>Environmental sciences </a:t>
            </a:r>
            <a:endParaRPr lang="en-GB" sz="4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4087" y="389774"/>
            <a:ext cx="4557913" cy="3017837"/>
          </a:xfrm>
          <a:prstGeom prst="rect">
            <a:avLst/>
          </a:prstGeom>
        </p:spPr>
      </p:pic>
      <p:sp>
        <p:nvSpPr>
          <p:cNvPr id="5" name="AutoShape 2" descr="BSc Environmental Science: Colleges, Eligibility &amp; Scope - Leverage Edu"/>
          <p:cNvSpPr>
            <a:spLocks noChangeAspect="1" noChangeArrowheads="1"/>
          </p:cNvSpPr>
          <p:nvPr/>
        </p:nvSpPr>
        <p:spPr bwMode="auto">
          <a:xfrm>
            <a:off x="155575" y="-808038"/>
            <a:ext cx="2705100" cy="1695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34087" y="3448974"/>
            <a:ext cx="4548388" cy="2961361"/>
          </a:xfrm>
          <a:prstGeom prst="rect">
            <a:avLst/>
          </a:prstGeom>
        </p:spPr>
      </p:pic>
    </p:spTree>
    <p:extLst>
      <p:ext uri="{BB962C8B-B14F-4D97-AF65-F5344CB8AC3E}">
        <p14:creationId xmlns:p14="http://schemas.microsoft.com/office/powerpoint/2010/main" val="3629116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151" y="2314575"/>
            <a:ext cx="9096374" cy="2246769"/>
          </a:xfrm>
          <a:prstGeom prst="rect">
            <a:avLst/>
          </a:prstGeom>
        </p:spPr>
        <p:txBody>
          <a:bodyPr wrap="square">
            <a:spAutoFit/>
          </a:bodyPr>
          <a:lstStyle/>
          <a:p>
            <a:r>
              <a:rPr lang="en-GB" sz="2800" dirty="0"/>
              <a:t>The environment is the basis of everything on earth, so at the end of the research on the environment, we must help preserve it and use all possible means that reduce pollution and preserve our beautiful environment.</a:t>
            </a:r>
          </a:p>
        </p:txBody>
      </p:sp>
      <p:sp>
        <p:nvSpPr>
          <p:cNvPr id="3" name="Rectangle 2"/>
          <p:cNvSpPr/>
          <p:nvPr/>
        </p:nvSpPr>
        <p:spPr>
          <a:xfrm>
            <a:off x="819151" y="1272659"/>
            <a:ext cx="2744662" cy="769441"/>
          </a:xfrm>
          <a:prstGeom prst="rect">
            <a:avLst/>
          </a:prstGeom>
        </p:spPr>
        <p:txBody>
          <a:bodyPr wrap="none">
            <a:spAutoFit/>
          </a:bodyPr>
          <a:lstStyle/>
          <a:p>
            <a:r>
              <a:rPr lang="en-GB" sz="4400" dirty="0"/>
              <a:t>Conclusion</a:t>
            </a:r>
            <a:r>
              <a:rPr lang="en-GB" dirty="0"/>
              <a:t> </a:t>
            </a:r>
          </a:p>
        </p:txBody>
      </p:sp>
    </p:spTree>
    <p:extLst>
      <p:ext uri="{BB962C8B-B14F-4D97-AF65-F5344CB8AC3E}">
        <p14:creationId xmlns:p14="http://schemas.microsoft.com/office/powerpoint/2010/main" val="229087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TotalTime>
  <Words>308</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Trebuchet MS</vt:lpstr>
      <vt:lpstr>Wingdings 3</vt:lpstr>
      <vt:lpstr>Facet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Maher</cp:lastModifiedBy>
  <cp:revision>3</cp:revision>
  <dcterms:created xsi:type="dcterms:W3CDTF">2021-06-16T06:42:46Z</dcterms:created>
  <dcterms:modified xsi:type="dcterms:W3CDTF">2021-06-16T12:25:09Z</dcterms:modified>
</cp:coreProperties>
</file>