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20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389FE-0D40-499E-83ED-8D693D720E4B}" type="datetimeFigureOut">
              <a:rPr lang="de-DE" smtClean="0"/>
              <a:t>18.06.2021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62F7E-CC27-47EF-A72B-042E06204339}" type="slidenum">
              <a:rPr lang="de-DE" smtClean="0"/>
              <a:t>‹Nr.›</a:t>
            </a:fld>
            <a:endParaRPr lang="de-DE"/>
          </a:p>
        </p:txBody>
      </p:sp>
    </p:spTree>
    <p:extLst>
      <p:ext uri="{BB962C8B-B14F-4D97-AF65-F5344CB8AC3E}">
        <p14:creationId xmlns:p14="http://schemas.microsoft.com/office/powerpoint/2010/main" val="351115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txBox="1">
            <a:spLocks noGrp="1"/>
          </p:cNvSpPr>
          <p:nvPr>
            <p:ph type="body" sz="quarter" idx="1"/>
          </p:nvPr>
        </p:nvSpPr>
        <p:spPr/>
        <p:txBody>
          <a:bodyPr/>
          <a:lstStyle/>
          <a:p>
            <a:endParaRPr lang="de-DE"/>
          </a:p>
        </p:txBody>
      </p:sp>
      <p:sp>
        <p:nvSpPr>
          <p:cNvPr id="4" name="Slide Number Placehold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537CC7A-2068-42A9-A0B8-D0D716F1600F}" type="slidenum">
              <a:t>1</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6265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57793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5879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91727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8068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22735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279800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CDE4FEE-D866-48E7-8DA3-9B0AE4A84A74}" type="datetimeFigureOut">
              <a:rPr lang="de-DE" smtClean="0"/>
              <a:t>18.06.2021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81879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CDE4FEE-D866-48E7-8DA3-9B0AE4A84A74}" type="datetimeFigureOut">
              <a:rPr lang="de-DE" smtClean="0"/>
              <a:t>18.06.2021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74245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CDE4FEE-D866-48E7-8DA3-9B0AE4A84A74}" type="datetimeFigureOut">
              <a:rPr lang="de-DE" smtClean="0"/>
              <a:t>18.06.2021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84896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240083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79451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E4FEE-D866-48E7-8DA3-9B0AE4A84A74}" type="datetimeFigureOut">
              <a:rPr lang="de-DE" smtClean="0"/>
              <a:t>18.06.2021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99FA5-625F-436F-B3B6-038322D15822}" type="slidenum">
              <a:rPr lang="de-DE" smtClean="0"/>
              <a:t>‹Nr.›</a:t>
            </a:fld>
            <a:endParaRPr lang="de-DE"/>
          </a:p>
        </p:txBody>
      </p:sp>
    </p:spTree>
    <p:extLst>
      <p:ext uri="{BB962C8B-B14F-4D97-AF65-F5344CB8AC3E}">
        <p14:creationId xmlns:p14="http://schemas.microsoft.com/office/powerpoint/2010/main" val="120301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lnSpc>
                <a:spcPct val="100000"/>
              </a:lnSpc>
            </a:pPr>
            <a:r>
              <a:rPr lang="en-GB" sz="4000" b="1">
                <a:latin typeface="Arial" pitchFamily="34"/>
                <a:cs typeface="Arial" pitchFamily="34"/>
              </a:rPr>
              <a:t>Extraction of Polyisobutylene from Internal Tubes Waste of Truck Tires</a:t>
            </a:r>
            <a:endParaRPr lang="en-US" sz="4000" b="1">
              <a:latin typeface="Arial" pitchFamily="34"/>
              <a:cs typeface="Arial" pitchFamily="34"/>
            </a:endParaRPr>
          </a:p>
        </p:txBody>
      </p:sp>
      <p:sp>
        <p:nvSpPr>
          <p:cNvPr id="3" name="TextBox 2"/>
          <p:cNvSpPr txBox="1"/>
          <p:nvPr/>
        </p:nvSpPr>
        <p:spPr>
          <a:xfrm>
            <a:off x="574435" y="1859066"/>
            <a:ext cx="11043135" cy="4444934"/>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 Idea owner: Mahmood Nashwan</a:t>
            </a:r>
          </a:p>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This project aim to use simple and cheap chemical methods into extraction of polyisobutylene elastomer</a:t>
            </a:r>
          </a:p>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 polyisobutylene elastomer have different uses:</a:t>
            </a:r>
          </a:p>
          <a:p>
            <a:pPr marL="0" marR="0" lvl="0" indent="0" algn="just" defTabSz="914400" rtl="0" fontAlgn="auto" hangingPunct="1">
              <a:lnSpc>
                <a:spcPct val="2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1- In the production of engines oil, bituminous oil, hydraulic, </a:t>
            </a:r>
            <a:r>
              <a:rPr lang="en-GB" sz="1800" b="0" i="1" u="none" strike="noStrike" kern="1200" cap="none" spc="0" baseline="0">
                <a:solidFill>
                  <a:srgbClr val="000000"/>
                </a:solidFill>
                <a:uFillTx/>
                <a:latin typeface="Arial" pitchFamily="34"/>
                <a:cs typeface="Arial" pitchFamily="34"/>
              </a:rPr>
              <a:t>etc</a:t>
            </a:r>
            <a:r>
              <a:rPr lang="en-GB" sz="1800" b="0" i="0" u="none" strike="noStrike" kern="1200" cap="none" spc="0" baseline="0">
                <a:solidFill>
                  <a:srgbClr val="000000"/>
                </a:solidFill>
                <a:uFillTx/>
                <a:latin typeface="Arial" pitchFamily="34"/>
                <a:cs typeface="Arial" pitchFamily="34"/>
              </a:rPr>
              <a:t>.</a:t>
            </a:r>
          </a:p>
          <a:p>
            <a:pPr marL="0" marR="0" lvl="0" indent="0" algn="just" defTabSz="914400" rtl="0" fontAlgn="auto" hangingPunct="1">
              <a:lnSpc>
                <a:spcPct val="2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2- In the production of pressure sensitive stickers and thermal stickers.</a:t>
            </a:r>
          </a:p>
          <a:p>
            <a:pPr marL="0" marR="0" lvl="0" indent="0" algn="just" defTabSz="914400" rtl="0" fontAlgn="auto" hangingPunct="1">
              <a:lnSpc>
                <a:spcPct val="2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3-As sealant in cars and windows.</a:t>
            </a:r>
          </a:p>
          <a:p>
            <a:pPr marL="0" marR="0" lvl="0" indent="0" algn="just" defTabSz="914400" rtl="0" fontAlgn="auto" hangingPunct="1">
              <a:lnSpc>
                <a:spcPct val="2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4-As tear- resistant rubber wrap.</a:t>
            </a:r>
          </a:p>
          <a:p>
            <a:pPr marL="0" marR="0" lvl="0" indent="0" algn="just" defTabSz="914400" rtl="0" fontAlgn="auto" hangingPunct="1">
              <a:lnSpc>
                <a:spcPct val="2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5-As electrical insulator.</a:t>
            </a: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5045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03383" y="844064"/>
            <a:ext cx="10874328" cy="1668405"/>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This project would be benefited in save environment from used tires waste, in the same time, would contribute in producing different materials are useful in industry, building and cars repairing. Finally, work in providing job opportunities in polyisobutylene recovery plant. </a:t>
            </a:r>
          </a:p>
        </p:txBody>
      </p:sp>
      <p:pic>
        <p:nvPicPr>
          <p:cNvPr id="3" name="Picture 10" descr="Polyisobutylene (pib) Hrd-13 - Buy Pib ، Polybutene ، Polyisobutene Product  on Alibaba.com">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7902244" y="3671187"/>
            <a:ext cx="2511408" cy="1934340"/>
          </a:xfrm>
          <a:prstGeom prst="rect">
            <a:avLst/>
          </a:prstGeom>
          <a:noFill/>
          <a:ln cap="flat">
            <a:noFill/>
          </a:ln>
        </p:spPr>
      </p:pic>
      <p:pic>
        <p:nvPicPr>
          <p:cNvPr id="4" name="Picture 12" descr="Continuous Waste Tyre Pyrolysis Plant_Fully continuous waste tyres  pyrolysis plant">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1557479" y="3671187"/>
            <a:ext cx="5171672" cy="1934340"/>
          </a:xfrm>
          <a:prstGeom prst="rect">
            <a:avLst/>
          </a:prstGeom>
          <a:noFill/>
          <a:ln cap="flat">
            <a:noFill/>
          </a:ln>
        </p:spPr>
      </p:pic>
      <p:sp>
        <p:nvSpPr>
          <p:cNvPr id="5" name="Arrow: Down 8"/>
          <p:cNvSpPr/>
          <p:nvPr/>
        </p:nvSpPr>
        <p:spPr>
          <a:xfrm rot="16200004">
            <a:off x="6982098" y="3943646"/>
            <a:ext cx="667201" cy="1173092"/>
          </a:xfrm>
          <a:custGeom>
            <a:avLst>
              <a:gd name="f0" fmla="val 16846"/>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Tree>
    <p:extLst>
      <p:ext uri="{BB962C8B-B14F-4D97-AF65-F5344CB8AC3E}">
        <p14:creationId xmlns:p14="http://schemas.microsoft.com/office/powerpoint/2010/main" val="409664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Words>
  <Application>Microsoft Office PowerPoint</Application>
  <PresentationFormat>Breitbild</PresentationFormat>
  <Paragraphs>11</Paragraphs>
  <Slides>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Extraction of Polyisobutylene from Internal Tubes Waste of Truck Tires</vt:lpstr>
      <vt:lpstr>PowerPoint-Präsentation</vt:lpstr>
    </vt:vector>
  </TitlesOfParts>
  <Company>TU Dortmund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water bottles and plastic cans prepared from polyethylene Terephthalate (PET)</dc:title>
  <dc:creator>Senger, Paul Felix</dc:creator>
  <cp:lastModifiedBy>Senger, Paul Felix</cp:lastModifiedBy>
  <cp:revision>2</cp:revision>
  <dcterms:created xsi:type="dcterms:W3CDTF">2021-06-18T14:22:04Z</dcterms:created>
  <dcterms:modified xsi:type="dcterms:W3CDTF">2021-06-18T14:22:48Z</dcterms:modified>
</cp:coreProperties>
</file>